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96" r:id="rId2"/>
    <p:sldMasterId id="2147483708" r:id="rId3"/>
  </p:sldMasterIdLst>
  <p:notesMasterIdLst>
    <p:notesMasterId r:id="rId67"/>
  </p:notesMasterIdLst>
  <p:sldIdLst>
    <p:sldId id="301" r:id="rId4"/>
    <p:sldId id="352" r:id="rId5"/>
    <p:sldId id="370" r:id="rId6"/>
    <p:sldId id="272" r:id="rId7"/>
    <p:sldId id="275" r:id="rId8"/>
    <p:sldId id="279" r:id="rId9"/>
    <p:sldId id="283" r:id="rId10"/>
    <p:sldId id="284" r:id="rId11"/>
    <p:sldId id="353" r:id="rId12"/>
    <p:sldId id="358" r:id="rId13"/>
    <p:sldId id="436" r:id="rId14"/>
    <p:sldId id="276" r:id="rId15"/>
    <p:sldId id="357" r:id="rId16"/>
    <p:sldId id="381" r:id="rId17"/>
    <p:sldId id="290" r:id="rId18"/>
    <p:sldId id="291" r:id="rId19"/>
    <p:sldId id="292" r:id="rId20"/>
    <p:sldId id="351" r:id="rId21"/>
    <p:sldId id="382" r:id="rId22"/>
    <p:sldId id="406" r:id="rId23"/>
    <p:sldId id="296" r:id="rId24"/>
    <p:sldId id="280" r:id="rId25"/>
    <p:sldId id="407" r:id="rId26"/>
    <p:sldId id="294" r:id="rId27"/>
    <p:sldId id="298" r:id="rId28"/>
    <p:sldId id="302" r:id="rId29"/>
    <p:sldId id="303" r:id="rId30"/>
    <p:sldId id="304" r:id="rId31"/>
    <p:sldId id="305" r:id="rId32"/>
    <p:sldId id="306" r:id="rId33"/>
    <p:sldId id="307" r:id="rId34"/>
    <p:sldId id="308" r:id="rId35"/>
    <p:sldId id="386" r:id="rId36"/>
    <p:sldId id="310" r:id="rId37"/>
    <p:sldId id="394" r:id="rId38"/>
    <p:sldId id="395" r:id="rId39"/>
    <p:sldId id="396" r:id="rId40"/>
    <p:sldId id="397" r:id="rId41"/>
    <p:sldId id="393" r:id="rId42"/>
    <p:sldId id="311" r:id="rId43"/>
    <p:sldId id="314" r:id="rId44"/>
    <p:sldId id="360" r:id="rId45"/>
    <p:sldId id="384" r:id="rId46"/>
    <p:sldId id="369" r:id="rId47"/>
    <p:sldId id="335" r:id="rId48"/>
    <p:sldId id="365" r:id="rId49"/>
    <p:sldId id="364" r:id="rId50"/>
    <p:sldId id="433" r:id="rId51"/>
    <p:sldId id="372" r:id="rId52"/>
    <p:sldId id="371" r:id="rId53"/>
    <p:sldId id="378" r:id="rId54"/>
    <p:sldId id="438" r:id="rId55"/>
    <p:sldId id="439" r:id="rId56"/>
    <p:sldId id="440" r:id="rId57"/>
    <p:sldId id="401" r:id="rId58"/>
    <p:sldId id="441" r:id="rId59"/>
    <p:sldId id="399" r:id="rId60"/>
    <p:sldId id="402" r:id="rId61"/>
    <p:sldId id="404" r:id="rId62"/>
    <p:sldId id="403" r:id="rId63"/>
    <p:sldId id="442" r:id="rId64"/>
    <p:sldId id="405" r:id="rId65"/>
    <p:sldId id="383" r:id="rId66"/>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guide id="3" orient="horz" pos="162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4CC3"/>
    <a:srgbClr val="66BB1D"/>
    <a:srgbClr val="67CFDF"/>
    <a:srgbClr val="74E9FB"/>
    <a:srgbClr val="2480BB"/>
    <a:srgbClr val="41A3C3"/>
    <a:srgbClr val="4CB8DD"/>
    <a:srgbClr val="33C9E4"/>
    <a:srgbClr val="35ECF2"/>
    <a:srgbClr val="AEC95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763" autoAdjust="0"/>
    <p:restoredTop sz="80396" autoAdjust="0"/>
  </p:normalViewPr>
  <p:slideViewPr>
    <p:cSldViewPr snapToGrid="0" showGuides="1">
      <p:cViewPr varScale="1">
        <p:scale>
          <a:sx n="78" d="100"/>
          <a:sy n="78" d="100"/>
        </p:scale>
        <p:origin x="-516" y="-90"/>
      </p:cViewPr>
      <p:guideLst>
        <p:guide orient="horz" pos="2160"/>
        <p:guide orient="horz" pos="1620"/>
        <p:guide pos="2880"/>
      </p:guideLst>
    </p:cSldViewPr>
  </p:slideViewPr>
  <p:outlineViewPr>
    <p:cViewPr>
      <p:scale>
        <a:sx n="33" d="100"/>
        <a:sy n="33" d="100"/>
      </p:scale>
      <p:origin x="0" y="0"/>
    </p:cViewPr>
  </p:outlineViewPr>
  <p:notesTextViewPr>
    <p:cViewPr>
      <p:scale>
        <a:sx n="75" d="100"/>
        <a:sy n="75" d="100"/>
      </p:scale>
      <p:origin x="0" y="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presProps" Target="presProps.xml"/><Relationship Id="rId7" Type="http://schemas.openxmlformats.org/officeDocument/2006/relationships/slide" Target="slides/slide4.xml"/><Relationship Id="rId71"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notesMaster" Target="notesMasters/notesMaster1.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theme" Target="theme/theme1.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1.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d-ID"/>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vert="horz"/>
          <a:lstStyle/>
          <a:p>
            <a:pPr>
              <a:defRPr/>
            </a:pPr>
            <a:r>
              <a:rPr lang="en-US"/>
              <a:t>Status Kualitas Air Sungai 2016</a:t>
            </a:r>
          </a:p>
        </c:rich>
      </c:tx>
      <c:layout>
        <c:manualLayout>
          <c:xMode val="edge"/>
          <c:yMode val="edge"/>
          <c:x val="0.25965676206978444"/>
          <c:y val="5.920289702068756E-2"/>
        </c:manualLayout>
      </c:layout>
      <c:overlay val="0"/>
      <c:spPr>
        <a:noFill/>
        <a:ln>
          <a:noFill/>
        </a:ln>
        <a:effectLst/>
      </c:spPr>
    </c:title>
    <c:autoTitleDeleted val="0"/>
    <c:plotArea>
      <c:layout>
        <c:manualLayout>
          <c:layoutTarget val="inner"/>
          <c:xMode val="edge"/>
          <c:yMode val="edge"/>
          <c:x val="0.16790116805783997"/>
          <c:y val="0.28452215803471609"/>
          <c:w val="0.81289965081403426"/>
          <c:h val="0.55678528543392114"/>
        </c:manualLayout>
      </c:layout>
      <c:barChart>
        <c:barDir val="col"/>
        <c:grouping val="clustered"/>
        <c:varyColors val="0"/>
        <c:ser>
          <c:idx val="0"/>
          <c:order val="0"/>
          <c:tx>
            <c:strRef>
              <c:f>Sheet1!$B$1</c:f>
              <c:strCache>
                <c:ptCount val="1"/>
                <c:pt idx="0">
                  <c:v>Jumlah Sungai</c:v>
                </c:pt>
              </c:strCache>
            </c:strRef>
          </c:tx>
          <c:spPr>
            <a:solidFill>
              <a:schemeClr val="accent1"/>
            </a:solidFill>
            <a:ln>
              <a:noFill/>
            </a:ln>
            <a:effectLst/>
          </c:spPr>
          <c:invertIfNegative val="0"/>
          <c:dPt>
            <c:idx val="0"/>
            <c:invertIfNegative val="0"/>
            <c:bubble3D val="0"/>
            <c:spPr>
              <a:solidFill>
                <a:srgbClr val="00B0F0"/>
              </a:solidFill>
              <a:ln>
                <a:noFill/>
              </a:ln>
              <a:effectLst/>
            </c:spPr>
            <c:extLst xmlns:c16r2="http://schemas.microsoft.com/office/drawing/2015/06/chart">
              <c:ext xmlns:c16="http://schemas.microsoft.com/office/drawing/2014/chart" uri="{C3380CC4-5D6E-409C-BE32-E72D297353CC}">
                <c16:uniqueId val="{00000001-177F-6F43-93F5-D591B5886B93}"/>
              </c:ext>
            </c:extLst>
          </c:dPt>
          <c:dPt>
            <c:idx val="1"/>
            <c:invertIfNegative val="0"/>
            <c:bubble3D val="0"/>
            <c:spPr>
              <a:solidFill>
                <a:srgbClr val="00B0F0"/>
              </a:solidFill>
              <a:ln>
                <a:noFill/>
              </a:ln>
              <a:effectLst/>
            </c:spPr>
            <c:extLst xmlns:c16r2="http://schemas.microsoft.com/office/drawing/2015/06/chart">
              <c:ext xmlns:c16="http://schemas.microsoft.com/office/drawing/2014/chart" uri="{C3380CC4-5D6E-409C-BE32-E72D297353CC}">
                <c16:uniqueId val="{00000003-177F-6F43-93F5-D591B5886B93}"/>
              </c:ext>
            </c:extLst>
          </c:dPt>
          <c:dPt>
            <c:idx val="2"/>
            <c:invertIfNegative val="0"/>
            <c:bubble3D val="0"/>
            <c:spPr>
              <a:solidFill>
                <a:srgbClr val="00B0F0"/>
              </a:solidFill>
              <a:ln>
                <a:noFill/>
              </a:ln>
              <a:effectLst/>
            </c:spPr>
            <c:extLst xmlns:c16r2="http://schemas.microsoft.com/office/drawing/2015/06/chart">
              <c:ext xmlns:c16="http://schemas.microsoft.com/office/drawing/2014/chart" uri="{C3380CC4-5D6E-409C-BE32-E72D297353CC}">
                <c16:uniqueId val="{00000005-177F-6F43-93F5-D591B5886B93}"/>
              </c:ext>
            </c:extLst>
          </c:dPt>
          <c:dPt>
            <c:idx val="3"/>
            <c:invertIfNegative val="0"/>
            <c:bubble3D val="0"/>
            <c:spPr>
              <a:solidFill>
                <a:srgbClr val="00B0F0"/>
              </a:solidFill>
              <a:ln>
                <a:noFill/>
              </a:ln>
              <a:effectLst/>
            </c:spPr>
            <c:extLst xmlns:c16r2="http://schemas.microsoft.com/office/drawing/2015/06/chart">
              <c:ext xmlns:c16="http://schemas.microsoft.com/office/drawing/2014/chart" uri="{C3380CC4-5D6E-409C-BE32-E72D297353CC}">
                <c16:uniqueId val="{00000007-177F-6F43-93F5-D591B5886B93}"/>
              </c:ext>
            </c:extLst>
          </c:dPt>
          <c:dPt>
            <c:idx val="4"/>
            <c:invertIfNegative val="0"/>
            <c:bubble3D val="0"/>
            <c:spPr>
              <a:solidFill>
                <a:srgbClr val="00B0F0"/>
              </a:solidFill>
              <a:ln>
                <a:noFill/>
              </a:ln>
              <a:effectLst/>
            </c:spPr>
            <c:extLst xmlns:c16r2="http://schemas.microsoft.com/office/drawing/2015/06/chart">
              <c:ext xmlns:c16="http://schemas.microsoft.com/office/drawing/2014/chart" uri="{C3380CC4-5D6E-409C-BE32-E72D297353CC}">
                <c16:uniqueId val="{00000009-177F-6F43-93F5-D591B5886B93}"/>
              </c:ext>
            </c:extLst>
          </c:dPt>
          <c:cat>
            <c:strRef>
              <c:f>Sheet1!$A$2:$A$6</c:f>
              <c:strCache>
                <c:ptCount val="5"/>
                <c:pt idx="0">
                  <c:v>cemar berat</c:v>
                </c:pt>
                <c:pt idx="1">
                  <c:v>cemar sedang − cemar berat</c:v>
                </c:pt>
                <c:pt idx="2">
                  <c:v>cemar ringan − cemar berat</c:v>
                </c:pt>
                <c:pt idx="3">
                  <c:v>cemar sedang</c:v>
                </c:pt>
                <c:pt idx="4">
                  <c:v>cemar ringan − cemar sedang</c:v>
                </c:pt>
              </c:strCache>
            </c:strRef>
          </c:cat>
          <c:val>
            <c:numRef>
              <c:f>Sheet1!$B$2:$B$6</c:f>
              <c:numCache>
                <c:formatCode>0.00%</c:formatCode>
                <c:ptCount val="5"/>
                <c:pt idx="0">
                  <c:v>0.55879999999999996</c:v>
                </c:pt>
                <c:pt idx="1">
                  <c:v>0.23530000000000001</c:v>
                </c:pt>
                <c:pt idx="2">
                  <c:v>5.8799999999999998E-2</c:v>
                </c:pt>
                <c:pt idx="3">
                  <c:v>2.9399999999999999E-2</c:v>
                </c:pt>
                <c:pt idx="4">
                  <c:v>0.1176</c:v>
                </c:pt>
              </c:numCache>
            </c:numRef>
          </c:val>
          <c:extLst xmlns:c16r2="http://schemas.microsoft.com/office/drawing/2015/06/chart">
            <c:ext xmlns:c16="http://schemas.microsoft.com/office/drawing/2014/chart" uri="{C3380CC4-5D6E-409C-BE32-E72D297353CC}">
              <c16:uniqueId val="{0000000A-177F-6F43-93F5-D591B5886B93}"/>
            </c:ext>
          </c:extLst>
        </c:ser>
        <c:dLbls>
          <c:showLegendKey val="0"/>
          <c:showVal val="0"/>
          <c:showCatName val="0"/>
          <c:showSerName val="0"/>
          <c:showPercent val="0"/>
          <c:showBubbleSize val="0"/>
        </c:dLbls>
        <c:gapWidth val="150"/>
        <c:axId val="109189376"/>
        <c:axId val="109211648"/>
      </c:barChart>
      <c:catAx>
        <c:axId val="109189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id-ID"/>
          </a:p>
        </c:txPr>
        <c:crossAx val="109211648"/>
        <c:crosses val="autoZero"/>
        <c:auto val="1"/>
        <c:lblAlgn val="ctr"/>
        <c:lblOffset val="100"/>
        <c:noMultiLvlLbl val="0"/>
      </c:catAx>
      <c:valAx>
        <c:axId val="109211648"/>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vert="horz"/>
              <a:lstStyle/>
              <a:p>
                <a:pPr>
                  <a:defRPr/>
                </a:pPr>
                <a:r>
                  <a:rPr lang="en-US"/>
                  <a:t>Percentage</a:t>
                </a:r>
              </a:p>
            </c:rich>
          </c:tx>
          <c:layout/>
          <c:overlay val="0"/>
          <c:spPr>
            <a:noFill/>
            <a:ln>
              <a:noFill/>
            </a:ln>
            <a:effectLst/>
          </c:spPr>
        </c:title>
        <c:numFmt formatCode="0.00%" sourceLinked="1"/>
        <c:majorTickMark val="none"/>
        <c:minorTickMark val="none"/>
        <c:tickLblPos val="nextTo"/>
        <c:spPr>
          <a:noFill/>
          <a:ln>
            <a:noFill/>
          </a:ln>
          <a:effectLst/>
        </c:spPr>
        <c:txPr>
          <a:bodyPr rot="-60000000" vert="horz"/>
          <a:lstStyle/>
          <a:p>
            <a:pPr>
              <a:defRPr/>
            </a:pPr>
            <a:endParaRPr lang="id-ID"/>
          </a:p>
        </c:txPr>
        <c:crossAx val="1091893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dTable>
      <c:spPr>
        <a:noFill/>
        <a:ln>
          <a:noFill/>
        </a:ln>
        <a:effectLst/>
      </c:spPr>
    </c:plotArea>
    <c:plotVisOnly val="1"/>
    <c:dispBlanksAs val="gap"/>
    <c:showDLblsOverMax val="0"/>
  </c:chart>
  <c:spPr>
    <a:noFill/>
    <a:ln>
      <a:noFill/>
    </a:ln>
    <a:effectLst/>
  </c:spPr>
  <c:txPr>
    <a:bodyPr/>
    <a:lstStyle/>
    <a:p>
      <a:pPr>
        <a:defRPr>
          <a:latin typeface="Helvetica"/>
          <a:cs typeface="Helvetica"/>
        </a:defRPr>
      </a:pPr>
      <a:endParaRPr lang="id-ID"/>
    </a:p>
  </c:txPr>
  <c:externalData r:id="rId1">
    <c:autoUpdate val="0"/>
  </c:externalData>
  <c:userShapes r:id="rId2"/>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D383195-03EE-4575-AD5C-4EB45C334B75}" type="doc">
      <dgm:prSet loTypeId="urn:microsoft.com/office/officeart/2005/8/layout/hList1" loCatId="list" qsTypeId="urn:microsoft.com/office/officeart/2005/8/quickstyle/3d1" qsCatId="3D" csTypeId="urn:microsoft.com/office/officeart/2005/8/colors/accent1_2" csCatId="accent1" phldr="1"/>
      <dgm:spPr/>
      <dgm:t>
        <a:bodyPr/>
        <a:lstStyle/>
        <a:p>
          <a:endParaRPr lang="en-US"/>
        </a:p>
      </dgm:t>
    </dgm:pt>
    <dgm:pt modelId="{88D3894A-C480-4DFC-A19B-3CB3525CFAF9}">
      <dgm:prSet phldrT="[Text]" custT="1"/>
      <dgm:spPr/>
      <dgm:t>
        <a:bodyPr/>
        <a:lstStyle/>
        <a:p>
          <a:pPr>
            <a:lnSpc>
              <a:spcPct val="130000"/>
            </a:lnSpc>
          </a:pPr>
          <a:r>
            <a:rPr lang="en-US" sz="1600" b="1" i="0" dirty="0">
              <a:latin typeface="Helvetica"/>
              <a:ea typeface="Microsoft YaHei" panose="020B0503020204020204" pitchFamily="34" charset="-122"/>
              <a:cs typeface="Helvetica"/>
            </a:rPr>
            <a:t>Media </a:t>
          </a:r>
          <a:r>
            <a:rPr lang="en-US" sz="1600" b="1" i="0" dirty="0" err="1">
              <a:latin typeface="Helvetica"/>
              <a:ea typeface="Microsoft YaHei" panose="020B0503020204020204" pitchFamily="34" charset="-122"/>
              <a:cs typeface="Helvetica"/>
            </a:rPr>
            <a:t>Cetak</a:t>
          </a:r>
          <a:endParaRPr lang="en-US" sz="1600" b="1" i="0" dirty="0">
            <a:latin typeface="Helvetica"/>
            <a:ea typeface="Microsoft YaHei" panose="020B0503020204020204" pitchFamily="34" charset="-122"/>
            <a:cs typeface="Helvetica"/>
          </a:endParaRPr>
        </a:p>
      </dgm:t>
    </dgm:pt>
    <dgm:pt modelId="{259F1B30-EDDC-409A-9351-C82FE442BC5F}" type="parTrans" cxnId="{402F9C46-16C3-474A-9474-ACC611A451D2}">
      <dgm:prSet/>
      <dgm:spPr/>
      <dgm:t>
        <a:bodyPr/>
        <a:lstStyle/>
        <a:p>
          <a:pPr>
            <a:lnSpc>
              <a:spcPct val="130000"/>
            </a:lnSpc>
          </a:pPr>
          <a:endParaRPr lang="en-US" sz="1600">
            <a:latin typeface="Helvetica"/>
            <a:cs typeface="Helvetica"/>
          </a:endParaRPr>
        </a:p>
      </dgm:t>
    </dgm:pt>
    <dgm:pt modelId="{A85F50E0-340A-4E5A-8991-284D98723A0F}" type="sibTrans" cxnId="{402F9C46-16C3-474A-9474-ACC611A451D2}">
      <dgm:prSet/>
      <dgm:spPr/>
      <dgm:t>
        <a:bodyPr/>
        <a:lstStyle/>
        <a:p>
          <a:pPr>
            <a:lnSpc>
              <a:spcPct val="130000"/>
            </a:lnSpc>
          </a:pPr>
          <a:endParaRPr lang="en-US" sz="1600">
            <a:latin typeface="Helvetica"/>
            <a:cs typeface="Helvetica"/>
          </a:endParaRPr>
        </a:p>
      </dgm:t>
    </dgm:pt>
    <dgm:pt modelId="{35E67518-9E5D-4607-91BD-137C08306428}">
      <dgm:prSet phldrT="[Text]" custT="1"/>
      <dgm:spPr/>
      <dgm:t>
        <a:bodyPr/>
        <a:lstStyle/>
        <a:p>
          <a:pPr>
            <a:lnSpc>
              <a:spcPct val="130000"/>
            </a:lnSpc>
          </a:pPr>
          <a:r>
            <a:rPr lang="en-US" sz="1600">
              <a:latin typeface="Helvetica"/>
              <a:ea typeface="Microsoft YaHei" panose="020B0503020204020204" pitchFamily="34" charset="-122"/>
              <a:cs typeface="Helvetica"/>
            </a:rPr>
            <a:t>PPT Produk</a:t>
          </a:r>
          <a:endParaRPr lang="en-US" sz="1600" dirty="0">
            <a:latin typeface="Helvetica"/>
            <a:ea typeface="Microsoft YaHei" panose="020B0503020204020204" pitchFamily="34" charset="-122"/>
            <a:cs typeface="Helvetica"/>
          </a:endParaRPr>
        </a:p>
      </dgm:t>
    </dgm:pt>
    <dgm:pt modelId="{412E4D04-91FA-4E6D-B6D8-316B16CFEB83}" type="parTrans" cxnId="{5FA545F3-01B6-4FE3-8AA6-3F231F16971A}">
      <dgm:prSet/>
      <dgm:spPr/>
      <dgm:t>
        <a:bodyPr/>
        <a:lstStyle/>
        <a:p>
          <a:pPr>
            <a:lnSpc>
              <a:spcPct val="130000"/>
            </a:lnSpc>
          </a:pPr>
          <a:endParaRPr lang="en-US" sz="1600">
            <a:latin typeface="Helvetica"/>
            <a:cs typeface="Helvetica"/>
          </a:endParaRPr>
        </a:p>
      </dgm:t>
    </dgm:pt>
    <dgm:pt modelId="{02FAF0F4-EC90-46F4-A493-02324A448338}" type="sibTrans" cxnId="{5FA545F3-01B6-4FE3-8AA6-3F231F16971A}">
      <dgm:prSet/>
      <dgm:spPr/>
      <dgm:t>
        <a:bodyPr/>
        <a:lstStyle/>
        <a:p>
          <a:pPr>
            <a:lnSpc>
              <a:spcPct val="130000"/>
            </a:lnSpc>
          </a:pPr>
          <a:endParaRPr lang="en-US" sz="1600">
            <a:latin typeface="Helvetica"/>
            <a:cs typeface="Helvetica"/>
          </a:endParaRPr>
        </a:p>
      </dgm:t>
    </dgm:pt>
    <dgm:pt modelId="{9FD313E7-AE1C-4DBC-869D-A91B85F74BE6}">
      <dgm:prSet phldrT="[Text]" custT="1"/>
      <dgm:spPr/>
      <dgm:t>
        <a:bodyPr/>
        <a:lstStyle/>
        <a:p>
          <a:pPr>
            <a:lnSpc>
              <a:spcPct val="130000"/>
            </a:lnSpc>
          </a:pPr>
          <a:r>
            <a:rPr lang="en-US" sz="1600" b="1" i="0" dirty="0">
              <a:latin typeface="Helvetica"/>
              <a:ea typeface="Microsoft YaHei" panose="020B0503020204020204" pitchFamily="34" charset="-122"/>
              <a:cs typeface="Helvetica"/>
            </a:rPr>
            <a:t>Media Digital</a:t>
          </a:r>
        </a:p>
      </dgm:t>
    </dgm:pt>
    <dgm:pt modelId="{B77B35CD-F02A-4019-B0AF-6E74AAAF2C3E}" type="parTrans" cxnId="{44976E96-C911-4CD5-8434-6C8EC8BAC2EB}">
      <dgm:prSet/>
      <dgm:spPr/>
      <dgm:t>
        <a:bodyPr/>
        <a:lstStyle/>
        <a:p>
          <a:pPr>
            <a:lnSpc>
              <a:spcPct val="130000"/>
            </a:lnSpc>
          </a:pPr>
          <a:endParaRPr lang="en-US" sz="1600">
            <a:latin typeface="Helvetica"/>
            <a:cs typeface="Helvetica"/>
          </a:endParaRPr>
        </a:p>
      </dgm:t>
    </dgm:pt>
    <dgm:pt modelId="{4906AB90-34AD-4230-9083-B92FE6DA713B}" type="sibTrans" cxnId="{44976E96-C911-4CD5-8434-6C8EC8BAC2EB}">
      <dgm:prSet/>
      <dgm:spPr/>
      <dgm:t>
        <a:bodyPr/>
        <a:lstStyle/>
        <a:p>
          <a:pPr>
            <a:lnSpc>
              <a:spcPct val="130000"/>
            </a:lnSpc>
          </a:pPr>
          <a:endParaRPr lang="en-US" sz="1600">
            <a:latin typeface="Helvetica"/>
            <a:cs typeface="Helvetica"/>
          </a:endParaRPr>
        </a:p>
      </dgm:t>
    </dgm:pt>
    <dgm:pt modelId="{2E2D2A40-4ACA-43D7-A90B-A62025626C5B}">
      <dgm:prSet phldrT="[Text]" custT="1"/>
      <dgm:spPr/>
      <dgm:t>
        <a:bodyPr/>
        <a:lstStyle/>
        <a:p>
          <a:pPr>
            <a:lnSpc>
              <a:spcPct val="130000"/>
            </a:lnSpc>
          </a:pPr>
          <a:r>
            <a:rPr lang="en-US" sz="1600">
              <a:latin typeface="Helvetica"/>
              <a:ea typeface="Microsoft YaHei" panose="020B0503020204020204" pitchFamily="34" charset="-122"/>
              <a:cs typeface="Helvetica"/>
            </a:rPr>
            <a:t>Video Produk</a:t>
          </a:r>
          <a:endParaRPr lang="en-US" sz="1600" dirty="0">
            <a:latin typeface="Helvetica"/>
            <a:ea typeface="Microsoft YaHei" panose="020B0503020204020204" pitchFamily="34" charset="-122"/>
            <a:cs typeface="Helvetica"/>
          </a:endParaRPr>
        </a:p>
      </dgm:t>
    </dgm:pt>
    <dgm:pt modelId="{7AFD1164-FAA2-4C1C-B0DB-3D98C8957EFF}" type="parTrans" cxnId="{B93B5CB8-E461-49D1-8E8D-4B569F04C59D}">
      <dgm:prSet/>
      <dgm:spPr/>
      <dgm:t>
        <a:bodyPr/>
        <a:lstStyle/>
        <a:p>
          <a:pPr>
            <a:lnSpc>
              <a:spcPct val="130000"/>
            </a:lnSpc>
          </a:pPr>
          <a:endParaRPr lang="en-US" sz="1600">
            <a:latin typeface="Helvetica"/>
            <a:cs typeface="Helvetica"/>
          </a:endParaRPr>
        </a:p>
      </dgm:t>
    </dgm:pt>
    <dgm:pt modelId="{91E35F25-E380-4666-95C2-06418BC58E5B}" type="sibTrans" cxnId="{B93B5CB8-E461-49D1-8E8D-4B569F04C59D}">
      <dgm:prSet/>
      <dgm:spPr/>
      <dgm:t>
        <a:bodyPr/>
        <a:lstStyle/>
        <a:p>
          <a:pPr>
            <a:lnSpc>
              <a:spcPct val="130000"/>
            </a:lnSpc>
          </a:pPr>
          <a:endParaRPr lang="en-US" sz="1600">
            <a:latin typeface="Helvetica"/>
            <a:cs typeface="Helvetica"/>
          </a:endParaRPr>
        </a:p>
      </dgm:t>
    </dgm:pt>
    <dgm:pt modelId="{A4B44084-50CD-406B-9DC5-4BD7CF798B01}">
      <dgm:prSet phldrT="[Text]" custT="1"/>
      <dgm:spPr/>
      <dgm:t>
        <a:bodyPr/>
        <a:lstStyle/>
        <a:p>
          <a:pPr>
            <a:lnSpc>
              <a:spcPct val="130000"/>
            </a:lnSpc>
          </a:pPr>
          <a:r>
            <a:rPr lang="en-US" sz="1600" b="1" i="0" dirty="0" err="1">
              <a:latin typeface="Helvetica"/>
              <a:ea typeface="Microsoft YaHei" panose="020B0503020204020204" pitchFamily="34" charset="-122"/>
              <a:cs typeface="Helvetica"/>
            </a:rPr>
            <a:t>Layanan</a:t>
          </a:r>
          <a:r>
            <a:rPr lang="en-US" sz="1600" b="1" i="0" dirty="0">
              <a:latin typeface="Helvetica"/>
              <a:ea typeface="Microsoft YaHei" panose="020B0503020204020204" pitchFamily="34" charset="-122"/>
              <a:cs typeface="Helvetica"/>
            </a:rPr>
            <a:t> </a:t>
          </a:r>
          <a:r>
            <a:rPr lang="en-US" sz="1600" b="1" i="0" dirty="0" err="1">
              <a:latin typeface="Helvetica"/>
              <a:ea typeface="Microsoft YaHei" panose="020B0503020204020204" pitchFamily="34" charset="-122"/>
              <a:cs typeface="Helvetica"/>
            </a:rPr>
            <a:t>Purna</a:t>
          </a:r>
          <a:r>
            <a:rPr lang="en-US" sz="1600" b="1" i="0" dirty="0">
              <a:latin typeface="Helvetica"/>
              <a:ea typeface="Microsoft YaHei" panose="020B0503020204020204" pitchFamily="34" charset="-122"/>
              <a:cs typeface="Helvetica"/>
            </a:rPr>
            <a:t> </a:t>
          </a:r>
          <a:r>
            <a:rPr lang="en-US" sz="1600" b="1" i="0" dirty="0" err="1">
              <a:latin typeface="Helvetica"/>
              <a:ea typeface="Microsoft YaHei" panose="020B0503020204020204" pitchFamily="34" charset="-122"/>
              <a:cs typeface="Helvetica"/>
            </a:rPr>
            <a:t>Jual</a:t>
          </a:r>
          <a:endParaRPr lang="en-US" sz="1600" b="1" i="0" dirty="0">
            <a:latin typeface="Helvetica"/>
            <a:ea typeface="Microsoft YaHei" panose="020B0503020204020204" pitchFamily="34" charset="-122"/>
            <a:cs typeface="Helvetica"/>
          </a:endParaRPr>
        </a:p>
      </dgm:t>
    </dgm:pt>
    <dgm:pt modelId="{EB1D67CD-2D76-456F-827B-2CA8CBD4B437}" type="parTrans" cxnId="{F5ED7D0C-0883-477E-BD4E-56277DCE5F1D}">
      <dgm:prSet/>
      <dgm:spPr/>
      <dgm:t>
        <a:bodyPr/>
        <a:lstStyle/>
        <a:p>
          <a:pPr>
            <a:lnSpc>
              <a:spcPct val="130000"/>
            </a:lnSpc>
          </a:pPr>
          <a:endParaRPr lang="en-US" sz="1600">
            <a:latin typeface="Helvetica"/>
            <a:cs typeface="Helvetica"/>
          </a:endParaRPr>
        </a:p>
      </dgm:t>
    </dgm:pt>
    <dgm:pt modelId="{DCA96546-DBF9-40B5-8F75-40F28A0AEE9D}" type="sibTrans" cxnId="{F5ED7D0C-0883-477E-BD4E-56277DCE5F1D}">
      <dgm:prSet/>
      <dgm:spPr/>
      <dgm:t>
        <a:bodyPr/>
        <a:lstStyle/>
        <a:p>
          <a:pPr>
            <a:lnSpc>
              <a:spcPct val="130000"/>
            </a:lnSpc>
          </a:pPr>
          <a:endParaRPr lang="en-US" sz="1600">
            <a:latin typeface="Helvetica"/>
            <a:cs typeface="Helvetica"/>
          </a:endParaRPr>
        </a:p>
      </dgm:t>
    </dgm:pt>
    <dgm:pt modelId="{8F2916E0-729A-4FB4-8895-7DE02DA7950D}">
      <dgm:prSet phldrT="[Text]" custT="1"/>
      <dgm:spPr/>
      <dgm:t>
        <a:bodyPr/>
        <a:lstStyle/>
        <a:p>
          <a:pPr>
            <a:lnSpc>
              <a:spcPct val="130000"/>
            </a:lnSpc>
          </a:pPr>
          <a:r>
            <a:rPr lang="en-US" sz="1600">
              <a:latin typeface="Helvetica"/>
              <a:ea typeface="Microsoft YaHei" panose="020B0503020204020204" pitchFamily="34" charset="-122"/>
              <a:cs typeface="Helvetica"/>
            </a:rPr>
            <a:t>Garansi 1 Tahun</a:t>
          </a:r>
          <a:endParaRPr lang="en-US" sz="1600" dirty="0">
            <a:latin typeface="Helvetica"/>
            <a:ea typeface="Microsoft YaHei" panose="020B0503020204020204" pitchFamily="34" charset="-122"/>
            <a:cs typeface="Helvetica"/>
          </a:endParaRPr>
        </a:p>
      </dgm:t>
    </dgm:pt>
    <dgm:pt modelId="{2D818AA4-AF41-44F5-BAE3-5AE5901E3FFE}" type="parTrans" cxnId="{B739503B-6A25-491D-BE80-3ACC1F0925C3}">
      <dgm:prSet/>
      <dgm:spPr/>
      <dgm:t>
        <a:bodyPr/>
        <a:lstStyle/>
        <a:p>
          <a:pPr>
            <a:lnSpc>
              <a:spcPct val="130000"/>
            </a:lnSpc>
          </a:pPr>
          <a:endParaRPr lang="en-US" sz="1600">
            <a:latin typeface="Helvetica"/>
            <a:cs typeface="Helvetica"/>
          </a:endParaRPr>
        </a:p>
      </dgm:t>
    </dgm:pt>
    <dgm:pt modelId="{C3B351AB-A927-4E58-AD69-50D0CCB7CA22}" type="sibTrans" cxnId="{B739503B-6A25-491D-BE80-3ACC1F0925C3}">
      <dgm:prSet/>
      <dgm:spPr/>
      <dgm:t>
        <a:bodyPr/>
        <a:lstStyle/>
        <a:p>
          <a:pPr>
            <a:lnSpc>
              <a:spcPct val="130000"/>
            </a:lnSpc>
          </a:pPr>
          <a:endParaRPr lang="en-US" sz="1600">
            <a:latin typeface="Helvetica"/>
            <a:cs typeface="Helvetica"/>
          </a:endParaRPr>
        </a:p>
      </dgm:t>
    </dgm:pt>
    <dgm:pt modelId="{0A04883B-2427-4B1B-8268-1DA81E172E27}">
      <dgm:prSet phldrT="[Text]" custT="1"/>
      <dgm:spPr/>
      <dgm:t>
        <a:bodyPr/>
        <a:lstStyle/>
        <a:p>
          <a:pPr>
            <a:lnSpc>
              <a:spcPct val="130000"/>
            </a:lnSpc>
          </a:pPr>
          <a:r>
            <a:rPr lang="en-US" sz="1600" dirty="0">
              <a:latin typeface="Helvetica"/>
              <a:ea typeface="Microsoft YaHei" panose="020B0503020204020204" pitchFamily="34" charset="-122"/>
              <a:cs typeface="Helvetica"/>
            </a:rPr>
            <a:t>Leaflet</a:t>
          </a:r>
        </a:p>
      </dgm:t>
    </dgm:pt>
    <dgm:pt modelId="{1D3CCB12-EDA4-4A34-930F-B20CE09FCDCD}" type="parTrans" cxnId="{7997F0C8-1F60-4A1B-856B-F0C3DD60FA01}">
      <dgm:prSet/>
      <dgm:spPr/>
      <dgm:t>
        <a:bodyPr/>
        <a:lstStyle/>
        <a:p>
          <a:pPr>
            <a:lnSpc>
              <a:spcPct val="130000"/>
            </a:lnSpc>
          </a:pPr>
          <a:endParaRPr lang="en-US" sz="1600">
            <a:latin typeface="Helvetica"/>
            <a:cs typeface="Helvetica"/>
          </a:endParaRPr>
        </a:p>
      </dgm:t>
    </dgm:pt>
    <dgm:pt modelId="{67C9EC1A-A5E3-4C25-B9B9-3DC774152FD2}" type="sibTrans" cxnId="{7997F0C8-1F60-4A1B-856B-F0C3DD60FA01}">
      <dgm:prSet/>
      <dgm:spPr/>
      <dgm:t>
        <a:bodyPr/>
        <a:lstStyle/>
        <a:p>
          <a:pPr>
            <a:lnSpc>
              <a:spcPct val="130000"/>
            </a:lnSpc>
          </a:pPr>
          <a:endParaRPr lang="en-US" sz="1600">
            <a:latin typeface="Helvetica"/>
            <a:cs typeface="Helvetica"/>
          </a:endParaRPr>
        </a:p>
      </dgm:t>
    </dgm:pt>
    <dgm:pt modelId="{076D9607-4092-4712-8BD6-71CB16117721}">
      <dgm:prSet phldrT="[Text]" custT="1"/>
      <dgm:spPr/>
      <dgm:t>
        <a:bodyPr/>
        <a:lstStyle/>
        <a:p>
          <a:pPr>
            <a:lnSpc>
              <a:spcPct val="130000"/>
            </a:lnSpc>
          </a:pPr>
          <a:r>
            <a:rPr lang="en-US" sz="1600">
              <a:latin typeface="Helvetica"/>
              <a:ea typeface="Microsoft YaHei" panose="020B0503020204020204" pitchFamily="34" charset="-122"/>
              <a:cs typeface="Helvetica"/>
            </a:rPr>
            <a:t>Brosur</a:t>
          </a:r>
          <a:endParaRPr lang="en-US" sz="1600" dirty="0">
            <a:latin typeface="Helvetica"/>
            <a:ea typeface="Microsoft YaHei" panose="020B0503020204020204" pitchFamily="34" charset="-122"/>
            <a:cs typeface="Helvetica"/>
          </a:endParaRPr>
        </a:p>
      </dgm:t>
    </dgm:pt>
    <dgm:pt modelId="{08ACF6D3-42B1-4B12-93E8-AE283B42488F}" type="parTrans" cxnId="{180FAD40-3E69-4CED-B038-E44518CC7EFF}">
      <dgm:prSet/>
      <dgm:spPr/>
      <dgm:t>
        <a:bodyPr/>
        <a:lstStyle/>
        <a:p>
          <a:pPr>
            <a:lnSpc>
              <a:spcPct val="130000"/>
            </a:lnSpc>
          </a:pPr>
          <a:endParaRPr lang="en-US" sz="1600">
            <a:latin typeface="Helvetica"/>
            <a:cs typeface="Helvetica"/>
          </a:endParaRPr>
        </a:p>
      </dgm:t>
    </dgm:pt>
    <dgm:pt modelId="{22030971-F629-4060-9FCB-95797673DE79}" type="sibTrans" cxnId="{180FAD40-3E69-4CED-B038-E44518CC7EFF}">
      <dgm:prSet/>
      <dgm:spPr/>
      <dgm:t>
        <a:bodyPr/>
        <a:lstStyle/>
        <a:p>
          <a:pPr>
            <a:lnSpc>
              <a:spcPct val="130000"/>
            </a:lnSpc>
          </a:pPr>
          <a:endParaRPr lang="en-US" sz="1600">
            <a:latin typeface="Helvetica"/>
            <a:cs typeface="Helvetica"/>
          </a:endParaRPr>
        </a:p>
      </dgm:t>
    </dgm:pt>
    <dgm:pt modelId="{B4398EEF-0B5A-48A9-B3F7-D82679B41D31}">
      <dgm:prSet phldrT="[Text]" custT="1"/>
      <dgm:spPr/>
      <dgm:t>
        <a:bodyPr/>
        <a:lstStyle/>
        <a:p>
          <a:pPr>
            <a:lnSpc>
              <a:spcPct val="130000"/>
            </a:lnSpc>
          </a:pPr>
          <a:r>
            <a:rPr lang="en-US" sz="1600">
              <a:latin typeface="Helvetica"/>
              <a:ea typeface="Microsoft YaHei" panose="020B0503020204020204" pitchFamily="34" charset="-122"/>
              <a:cs typeface="Helvetica"/>
            </a:rPr>
            <a:t>Poster</a:t>
          </a:r>
          <a:endParaRPr lang="en-US" sz="1600" dirty="0">
            <a:latin typeface="Helvetica"/>
            <a:ea typeface="Microsoft YaHei" panose="020B0503020204020204" pitchFamily="34" charset="-122"/>
            <a:cs typeface="Helvetica"/>
          </a:endParaRPr>
        </a:p>
      </dgm:t>
    </dgm:pt>
    <dgm:pt modelId="{DB749E95-DF88-4B68-8935-349BF859DD70}" type="parTrans" cxnId="{AD40096C-924F-4904-8A18-F5CCDE989F65}">
      <dgm:prSet/>
      <dgm:spPr/>
      <dgm:t>
        <a:bodyPr/>
        <a:lstStyle/>
        <a:p>
          <a:pPr>
            <a:lnSpc>
              <a:spcPct val="130000"/>
            </a:lnSpc>
          </a:pPr>
          <a:endParaRPr lang="en-US" sz="1600">
            <a:latin typeface="Helvetica"/>
            <a:cs typeface="Helvetica"/>
          </a:endParaRPr>
        </a:p>
      </dgm:t>
    </dgm:pt>
    <dgm:pt modelId="{949A8EF0-C748-4F2C-87F0-5C3CF32814F6}" type="sibTrans" cxnId="{AD40096C-924F-4904-8A18-F5CCDE989F65}">
      <dgm:prSet/>
      <dgm:spPr/>
      <dgm:t>
        <a:bodyPr/>
        <a:lstStyle/>
        <a:p>
          <a:pPr>
            <a:lnSpc>
              <a:spcPct val="130000"/>
            </a:lnSpc>
          </a:pPr>
          <a:endParaRPr lang="en-US" sz="1600">
            <a:latin typeface="Helvetica"/>
            <a:cs typeface="Helvetica"/>
          </a:endParaRPr>
        </a:p>
      </dgm:t>
    </dgm:pt>
    <dgm:pt modelId="{FA336FD0-B0CF-4E5F-8390-719DC43984A9}">
      <dgm:prSet phldrT="[Text]" custT="1"/>
      <dgm:spPr/>
      <dgm:t>
        <a:bodyPr/>
        <a:lstStyle/>
        <a:p>
          <a:pPr>
            <a:lnSpc>
              <a:spcPct val="130000"/>
            </a:lnSpc>
          </a:pPr>
          <a:r>
            <a:rPr lang="en-US" sz="1600">
              <a:latin typeface="Helvetica"/>
              <a:ea typeface="Microsoft YaHei" panose="020B0503020204020204" pitchFamily="34" charset="-122"/>
              <a:cs typeface="Helvetica"/>
            </a:rPr>
            <a:t>X-Banner</a:t>
          </a:r>
          <a:endParaRPr lang="en-US" sz="1600" dirty="0">
            <a:latin typeface="Helvetica"/>
            <a:ea typeface="Microsoft YaHei" panose="020B0503020204020204" pitchFamily="34" charset="-122"/>
            <a:cs typeface="Helvetica"/>
          </a:endParaRPr>
        </a:p>
      </dgm:t>
    </dgm:pt>
    <dgm:pt modelId="{47409D2B-44AA-4545-AA03-66537FAC527F}" type="parTrans" cxnId="{4EF50918-ECD9-4B1A-8669-E23143B0ADFA}">
      <dgm:prSet/>
      <dgm:spPr/>
      <dgm:t>
        <a:bodyPr/>
        <a:lstStyle/>
        <a:p>
          <a:pPr>
            <a:lnSpc>
              <a:spcPct val="130000"/>
            </a:lnSpc>
          </a:pPr>
          <a:endParaRPr lang="en-US" sz="1600">
            <a:latin typeface="Helvetica"/>
            <a:cs typeface="Helvetica"/>
          </a:endParaRPr>
        </a:p>
      </dgm:t>
    </dgm:pt>
    <dgm:pt modelId="{31AA1318-A187-43B3-88B3-618B33E30032}" type="sibTrans" cxnId="{4EF50918-ECD9-4B1A-8669-E23143B0ADFA}">
      <dgm:prSet/>
      <dgm:spPr/>
      <dgm:t>
        <a:bodyPr/>
        <a:lstStyle/>
        <a:p>
          <a:pPr>
            <a:lnSpc>
              <a:spcPct val="130000"/>
            </a:lnSpc>
          </a:pPr>
          <a:endParaRPr lang="en-US" sz="1600">
            <a:latin typeface="Helvetica"/>
            <a:cs typeface="Helvetica"/>
          </a:endParaRPr>
        </a:p>
      </dgm:t>
    </dgm:pt>
    <dgm:pt modelId="{D6BDB7B4-61D6-4C6F-9874-69829BA8166D}">
      <dgm:prSet phldrT="[Text]" custT="1"/>
      <dgm:spPr/>
      <dgm:t>
        <a:bodyPr/>
        <a:lstStyle/>
        <a:p>
          <a:pPr>
            <a:lnSpc>
              <a:spcPct val="130000"/>
            </a:lnSpc>
          </a:pPr>
          <a:r>
            <a:rPr lang="en-US" sz="1600">
              <a:latin typeface="Helvetica"/>
              <a:ea typeface="Microsoft YaHei" panose="020B0503020204020204" pitchFamily="34" charset="-122"/>
              <a:cs typeface="Helvetica"/>
            </a:rPr>
            <a:t>Video Cara Pemasangan Produk</a:t>
          </a:r>
          <a:endParaRPr lang="en-US" sz="1600" dirty="0">
            <a:latin typeface="Helvetica"/>
            <a:ea typeface="Microsoft YaHei" panose="020B0503020204020204" pitchFamily="34" charset="-122"/>
            <a:cs typeface="Helvetica"/>
          </a:endParaRPr>
        </a:p>
      </dgm:t>
    </dgm:pt>
    <dgm:pt modelId="{06F11041-1DEB-4E0E-8FE5-4FD0037FB80A}" type="parTrans" cxnId="{93E86827-6999-40FB-8124-C5CB21B0DCD1}">
      <dgm:prSet/>
      <dgm:spPr/>
      <dgm:t>
        <a:bodyPr/>
        <a:lstStyle/>
        <a:p>
          <a:pPr>
            <a:lnSpc>
              <a:spcPct val="130000"/>
            </a:lnSpc>
          </a:pPr>
          <a:endParaRPr lang="en-US" sz="1600">
            <a:latin typeface="Helvetica"/>
            <a:cs typeface="Helvetica"/>
          </a:endParaRPr>
        </a:p>
      </dgm:t>
    </dgm:pt>
    <dgm:pt modelId="{8AD691A7-903C-42BA-956E-4CD9885CD1A5}" type="sibTrans" cxnId="{93E86827-6999-40FB-8124-C5CB21B0DCD1}">
      <dgm:prSet/>
      <dgm:spPr/>
      <dgm:t>
        <a:bodyPr/>
        <a:lstStyle/>
        <a:p>
          <a:pPr>
            <a:lnSpc>
              <a:spcPct val="130000"/>
            </a:lnSpc>
          </a:pPr>
          <a:endParaRPr lang="en-US" sz="1600">
            <a:latin typeface="Helvetica"/>
            <a:cs typeface="Helvetica"/>
          </a:endParaRPr>
        </a:p>
      </dgm:t>
    </dgm:pt>
    <dgm:pt modelId="{D979AC34-0AAC-49BA-B51B-408300855459}">
      <dgm:prSet phldrT="[Text]" custT="1"/>
      <dgm:spPr/>
      <dgm:t>
        <a:bodyPr/>
        <a:lstStyle/>
        <a:p>
          <a:pPr>
            <a:lnSpc>
              <a:spcPct val="130000"/>
            </a:lnSpc>
          </a:pPr>
          <a:r>
            <a:rPr lang="en-US" sz="1600">
              <a:latin typeface="Helvetica"/>
              <a:ea typeface="Microsoft YaHei" panose="020B0503020204020204" pitchFamily="34" charset="-122"/>
              <a:cs typeface="Helvetica"/>
            </a:rPr>
            <a:t>Video Demonstrasi Produk</a:t>
          </a:r>
          <a:endParaRPr lang="en-US" sz="1600" dirty="0">
            <a:latin typeface="Helvetica"/>
            <a:ea typeface="Microsoft YaHei" panose="020B0503020204020204" pitchFamily="34" charset="-122"/>
            <a:cs typeface="Helvetica"/>
          </a:endParaRPr>
        </a:p>
      </dgm:t>
    </dgm:pt>
    <dgm:pt modelId="{BDB4DEDB-E1FF-40DE-BF77-13DF62F8F529}" type="parTrans" cxnId="{49D993E6-5B82-4063-B2C9-117CB2F2876D}">
      <dgm:prSet/>
      <dgm:spPr/>
      <dgm:t>
        <a:bodyPr/>
        <a:lstStyle/>
        <a:p>
          <a:pPr>
            <a:lnSpc>
              <a:spcPct val="130000"/>
            </a:lnSpc>
          </a:pPr>
          <a:endParaRPr lang="en-US" sz="1600">
            <a:latin typeface="Helvetica"/>
            <a:cs typeface="Helvetica"/>
          </a:endParaRPr>
        </a:p>
      </dgm:t>
    </dgm:pt>
    <dgm:pt modelId="{D68E5FE0-8C1B-4EA3-86A4-D713436B1708}" type="sibTrans" cxnId="{49D993E6-5B82-4063-B2C9-117CB2F2876D}">
      <dgm:prSet/>
      <dgm:spPr/>
      <dgm:t>
        <a:bodyPr/>
        <a:lstStyle/>
        <a:p>
          <a:pPr>
            <a:lnSpc>
              <a:spcPct val="130000"/>
            </a:lnSpc>
          </a:pPr>
          <a:endParaRPr lang="en-US" sz="1600">
            <a:latin typeface="Helvetica"/>
            <a:cs typeface="Helvetica"/>
          </a:endParaRPr>
        </a:p>
      </dgm:t>
    </dgm:pt>
    <dgm:pt modelId="{D1AD0CE2-E2E1-4ABC-9B8D-162E47761B86}">
      <dgm:prSet phldrT="[Text]" custT="1"/>
      <dgm:spPr/>
      <dgm:t>
        <a:bodyPr/>
        <a:lstStyle/>
        <a:p>
          <a:pPr>
            <a:lnSpc>
              <a:spcPct val="130000"/>
            </a:lnSpc>
          </a:pPr>
          <a:r>
            <a:rPr lang="en-US" sz="1600">
              <a:latin typeface="Helvetica"/>
              <a:ea typeface="Microsoft YaHei" panose="020B0503020204020204" pitchFamily="34" charset="-122"/>
              <a:cs typeface="Helvetica"/>
            </a:rPr>
            <a:t>FAQ</a:t>
          </a:r>
          <a:endParaRPr lang="en-US" sz="1600" dirty="0">
            <a:latin typeface="Helvetica"/>
            <a:ea typeface="Microsoft YaHei" panose="020B0503020204020204" pitchFamily="34" charset="-122"/>
            <a:cs typeface="Helvetica"/>
          </a:endParaRPr>
        </a:p>
      </dgm:t>
    </dgm:pt>
    <dgm:pt modelId="{9FA9808F-7F5D-4BDF-B4AF-3B56F57C7856}" type="parTrans" cxnId="{C23962A8-1DCD-475D-B1E6-8CBDFE5DB0D3}">
      <dgm:prSet/>
      <dgm:spPr/>
      <dgm:t>
        <a:bodyPr/>
        <a:lstStyle/>
        <a:p>
          <a:pPr>
            <a:lnSpc>
              <a:spcPct val="130000"/>
            </a:lnSpc>
          </a:pPr>
          <a:endParaRPr lang="en-US" sz="1600">
            <a:latin typeface="Helvetica"/>
            <a:cs typeface="Helvetica"/>
          </a:endParaRPr>
        </a:p>
      </dgm:t>
    </dgm:pt>
    <dgm:pt modelId="{138132E3-94D1-4C36-9B2B-E4695FDD7940}" type="sibTrans" cxnId="{C23962A8-1DCD-475D-B1E6-8CBDFE5DB0D3}">
      <dgm:prSet/>
      <dgm:spPr/>
      <dgm:t>
        <a:bodyPr/>
        <a:lstStyle/>
        <a:p>
          <a:pPr>
            <a:lnSpc>
              <a:spcPct val="130000"/>
            </a:lnSpc>
          </a:pPr>
          <a:endParaRPr lang="en-US" sz="1600">
            <a:latin typeface="Helvetica"/>
            <a:cs typeface="Helvetica"/>
          </a:endParaRPr>
        </a:p>
      </dgm:t>
    </dgm:pt>
    <dgm:pt modelId="{53034528-AA41-40E2-A72C-5446B6AC024E}">
      <dgm:prSet phldrT="[Text]" custT="1"/>
      <dgm:spPr/>
      <dgm:t>
        <a:bodyPr/>
        <a:lstStyle/>
        <a:p>
          <a:pPr>
            <a:lnSpc>
              <a:spcPct val="130000"/>
            </a:lnSpc>
          </a:pPr>
          <a:r>
            <a:rPr lang="en-US" sz="1600" dirty="0" err="1">
              <a:latin typeface="Helvetica"/>
              <a:ea typeface="Microsoft YaHei" panose="020B0503020204020204" pitchFamily="34" charset="-122"/>
              <a:cs typeface="Helvetica"/>
            </a:rPr>
            <a:t>Layanan</a:t>
          </a:r>
          <a:r>
            <a:rPr lang="en-US" sz="1600" dirty="0">
              <a:latin typeface="Helvetica"/>
              <a:ea typeface="Microsoft YaHei" panose="020B0503020204020204" pitchFamily="34" charset="-122"/>
              <a:cs typeface="Helvetica"/>
            </a:rPr>
            <a:t> </a:t>
          </a:r>
          <a:r>
            <a:rPr lang="en-US" sz="1600" dirty="0" err="1">
              <a:latin typeface="Helvetica"/>
              <a:ea typeface="Microsoft YaHei" panose="020B0503020204020204" pitchFamily="34" charset="-122"/>
              <a:cs typeface="Helvetica"/>
            </a:rPr>
            <a:t>Pemeliharaan</a:t>
          </a:r>
          <a:endParaRPr lang="en-US" sz="1600" dirty="0">
            <a:latin typeface="Helvetica"/>
            <a:ea typeface="Microsoft YaHei" panose="020B0503020204020204" pitchFamily="34" charset="-122"/>
            <a:cs typeface="Helvetica"/>
          </a:endParaRPr>
        </a:p>
      </dgm:t>
    </dgm:pt>
    <dgm:pt modelId="{6417D012-3013-424E-AD8D-ADF035A494A3}" type="parTrans" cxnId="{9919C238-4F9E-4C93-B729-ADCB6D0842D9}">
      <dgm:prSet/>
      <dgm:spPr/>
      <dgm:t>
        <a:bodyPr/>
        <a:lstStyle/>
        <a:p>
          <a:pPr>
            <a:lnSpc>
              <a:spcPct val="130000"/>
            </a:lnSpc>
          </a:pPr>
          <a:endParaRPr lang="en-US" sz="1600">
            <a:latin typeface="Helvetica"/>
            <a:cs typeface="Helvetica"/>
          </a:endParaRPr>
        </a:p>
      </dgm:t>
    </dgm:pt>
    <dgm:pt modelId="{452FF70A-9F07-4049-B362-7074B84E08B7}" type="sibTrans" cxnId="{9919C238-4F9E-4C93-B729-ADCB6D0842D9}">
      <dgm:prSet/>
      <dgm:spPr/>
      <dgm:t>
        <a:bodyPr/>
        <a:lstStyle/>
        <a:p>
          <a:pPr>
            <a:lnSpc>
              <a:spcPct val="130000"/>
            </a:lnSpc>
          </a:pPr>
          <a:endParaRPr lang="en-US" sz="1600">
            <a:latin typeface="Helvetica"/>
            <a:cs typeface="Helvetica"/>
          </a:endParaRPr>
        </a:p>
      </dgm:t>
    </dgm:pt>
    <dgm:pt modelId="{6F344FB2-B543-4B70-B280-AB38CA3A853C}">
      <dgm:prSet phldrT="[Text]" custT="1"/>
      <dgm:spPr/>
      <dgm:t>
        <a:bodyPr/>
        <a:lstStyle/>
        <a:p>
          <a:pPr>
            <a:lnSpc>
              <a:spcPct val="130000"/>
            </a:lnSpc>
          </a:pPr>
          <a:endParaRPr lang="en-US" sz="1600" dirty="0">
            <a:latin typeface="Helvetica"/>
            <a:ea typeface="Microsoft YaHei" panose="020B0503020204020204" pitchFamily="34" charset="-122"/>
            <a:cs typeface="Helvetica"/>
          </a:endParaRPr>
        </a:p>
      </dgm:t>
    </dgm:pt>
    <dgm:pt modelId="{D2B41810-2E74-453F-8A19-7F3E85AEFEC9}" type="parTrans" cxnId="{C03F3953-0C61-4B09-8FD8-82EC7BEEDBB5}">
      <dgm:prSet/>
      <dgm:spPr/>
      <dgm:t>
        <a:bodyPr/>
        <a:lstStyle/>
        <a:p>
          <a:endParaRPr lang="id-ID"/>
        </a:p>
      </dgm:t>
    </dgm:pt>
    <dgm:pt modelId="{485A4A47-1A5E-4B8C-9F38-F38B5174781F}" type="sibTrans" cxnId="{C03F3953-0C61-4B09-8FD8-82EC7BEEDBB5}">
      <dgm:prSet/>
      <dgm:spPr/>
      <dgm:t>
        <a:bodyPr/>
        <a:lstStyle/>
        <a:p>
          <a:endParaRPr lang="id-ID"/>
        </a:p>
      </dgm:t>
    </dgm:pt>
    <dgm:pt modelId="{127FA6FB-E0AE-4B84-8E3C-7C3F38C06087}" type="pres">
      <dgm:prSet presAssocID="{1D383195-03EE-4575-AD5C-4EB45C334B75}" presName="Name0" presStyleCnt="0">
        <dgm:presLayoutVars>
          <dgm:dir/>
          <dgm:animLvl val="lvl"/>
          <dgm:resizeHandles val="exact"/>
        </dgm:presLayoutVars>
      </dgm:prSet>
      <dgm:spPr/>
      <dgm:t>
        <a:bodyPr/>
        <a:lstStyle/>
        <a:p>
          <a:endParaRPr lang="zh-CN" altLang="en-US"/>
        </a:p>
      </dgm:t>
    </dgm:pt>
    <dgm:pt modelId="{2DE3A9CC-8548-4F07-BCB6-9E67DBD8610F}" type="pres">
      <dgm:prSet presAssocID="{88D3894A-C480-4DFC-A19B-3CB3525CFAF9}" presName="composite" presStyleCnt="0"/>
      <dgm:spPr/>
    </dgm:pt>
    <dgm:pt modelId="{FBCA4413-823B-410B-AE90-45400799EEAD}" type="pres">
      <dgm:prSet presAssocID="{88D3894A-C480-4DFC-A19B-3CB3525CFAF9}" presName="parTx" presStyleLbl="alignNode1" presStyleIdx="0" presStyleCnt="3">
        <dgm:presLayoutVars>
          <dgm:chMax val="0"/>
          <dgm:chPref val="0"/>
          <dgm:bulletEnabled val="1"/>
        </dgm:presLayoutVars>
      </dgm:prSet>
      <dgm:spPr/>
      <dgm:t>
        <a:bodyPr/>
        <a:lstStyle/>
        <a:p>
          <a:endParaRPr lang="zh-CN" altLang="en-US"/>
        </a:p>
      </dgm:t>
    </dgm:pt>
    <dgm:pt modelId="{7784AF49-122C-42BA-8F16-9793C7F0F1F0}" type="pres">
      <dgm:prSet presAssocID="{88D3894A-C480-4DFC-A19B-3CB3525CFAF9}" presName="desTx" presStyleLbl="alignAccFollowNode1" presStyleIdx="0" presStyleCnt="3">
        <dgm:presLayoutVars>
          <dgm:bulletEnabled val="1"/>
        </dgm:presLayoutVars>
      </dgm:prSet>
      <dgm:spPr/>
      <dgm:t>
        <a:bodyPr/>
        <a:lstStyle/>
        <a:p>
          <a:endParaRPr lang="zh-CN" altLang="en-US"/>
        </a:p>
      </dgm:t>
    </dgm:pt>
    <dgm:pt modelId="{EC49A6E6-ADB9-45EF-B106-D99C28FAC3D8}" type="pres">
      <dgm:prSet presAssocID="{A85F50E0-340A-4E5A-8991-284D98723A0F}" presName="space" presStyleCnt="0"/>
      <dgm:spPr/>
    </dgm:pt>
    <dgm:pt modelId="{78430336-9AA6-4298-AE0B-21B3BA61A45C}" type="pres">
      <dgm:prSet presAssocID="{9FD313E7-AE1C-4DBC-869D-A91B85F74BE6}" presName="composite" presStyleCnt="0"/>
      <dgm:spPr/>
    </dgm:pt>
    <dgm:pt modelId="{7CFAB931-B458-40DB-9957-DAA97D8A88B4}" type="pres">
      <dgm:prSet presAssocID="{9FD313E7-AE1C-4DBC-869D-A91B85F74BE6}" presName="parTx" presStyleLbl="alignNode1" presStyleIdx="1" presStyleCnt="3">
        <dgm:presLayoutVars>
          <dgm:chMax val="0"/>
          <dgm:chPref val="0"/>
          <dgm:bulletEnabled val="1"/>
        </dgm:presLayoutVars>
      </dgm:prSet>
      <dgm:spPr/>
      <dgm:t>
        <a:bodyPr/>
        <a:lstStyle/>
        <a:p>
          <a:endParaRPr lang="zh-CN" altLang="en-US"/>
        </a:p>
      </dgm:t>
    </dgm:pt>
    <dgm:pt modelId="{BEF51AC8-AFFC-48B7-9DEF-B5E3CE6655DE}" type="pres">
      <dgm:prSet presAssocID="{9FD313E7-AE1C-4DBC-869D-A91B85F74BE6}" presName="desTx" presStyleLbl="alignAccFollowNode1" presStyleIdx="1" presStyleCnt="3">
        <dgm:presLayoutVars>
          <dgm:bulletEnabled val="1"/>
        </dgm:presLayoutVars>
      </dgm:prSet>
      <dgm:spPr/>
      <dgm:t>
        <a:bodyPr/>
        <a:lstStyle/>
        <a:p>
          <a:endParaRPr lang="zh-CN" altLang="en-US"/>
        </a:p>
      </dgm:t>
    </dgm:pt>
    <dgm:pt modelId="{55CE3A92-2436-4C38-8F08-1080FF4BF080}" type="pres">
      <dgm:prSet presAssocID="{4906AB90-34AD-4230-9083-B92FE6DA713B}" presName="space" presStyleCnt="0"/>
      <dgm:spPr/>
    </dgm:pt>
    <dgm:pt modelId="{7E1657D7-F9D6-417D-8C7A-BE077A177855}" type="pres">
      <dgm:prSet presAssocID="{A4B44084-50CD-406B-9DC5-4BD7CF798B01}" presName="composite" presStyleCnt="0"/>
      <dgm:spPr/>
    </dgm:pt>
    <dgm:pt modelId="{F489ABC4-A0C2-4333-84D1-4D777A93C5A2}" type="pres">
      <dgm:prSet presAssocID="{A4B44084-50CD-406B-9DC5-4BD7CF798B01}" presName="parTx" presStyleLbl="alignNode1" presStyleIdx="2" presStyleCnt="3">
        <dgm:presLayoutVars>
          <dgm:chMax val="0"/>
          <dgm:chPref val="0"/>
          <dgm:bulletEnabled val="1"/>
        </dgm:presLayoutVars>
      </dgm:prSet>
      <dgm:spPr/>
      <dgm:t>
        <a:bodyPr/>
        <a:lstStyle/>
        <a:p>
          <a:endParaRPr lang="zh-CN" altLang="en-US"/>
        </a:p>
      </dgm:t>
    </dgm:pt>
    <dgm:pt modelId="{41E88839-F5DC-45CD-922E-90659002E452}" type="pres">
      <dgm:prSet presAssocID="{A4B44084-50CD-406B-9DC5-4BD7CF798B01}" presName="desTx" presStyleLbl="alignAccFollowNode1" presStyleIdx="2" presStyleCnt="3">
        <dgm:presLayoutVars>
          <dgm:bulletEnabled val="1"/>
        </dgm:presLayoutVars>
      </dgm:prSet>
      <dgm:spPr/>
      <dgm:t>
        <a:bodyPr/>
        <a:lstStyle/>
        <a:p>
          <a:endParaRPr lang="zh-CN" altLang="en-US"/>
        </a:p>
      </dgm:t>
    </dgm:pt>
  </dgm:ptLst>
  <dgm:cxnLst>
    <dgm:cxn modelId="{AD40096C-924F-4904-8A18-F5CCDE989F65}" srcId="{88D3894A-C480-4DFC-A19B-3CB3525CFAF9}" destId="{B4398EEF-0B5A-48A9-B3F7-D82679B41D31}" srcOrd="3" destOrd="0" parTransId="{DB749E95-DF88-4B68-8935-349BF859DD70}" sibTransId="{949A8EF0-C748-4F2C-87F0-5C3CF32814F6}"/>
    <dgm:cxn modelId="{F39614D9-933F-4FD7-A1C8-117CA7F7786E}" type="presOf" srcId="{D1AD0CE2-E2E1-4ABC-9B8D-162E47761B86}" destId="{41E88839-F5DC-45CD-922E-90659002E452}" srcOrd="0" destOrd="1" presId="urn:microsoft.com/office/officeart/2005/8/layout/hList1"/>
    <dgm:cxn modelId="{F5ED7D0C-0883-477E-BD4E-56277DCE5F1D}" srcId="{1D383195-03EE-4575-AD5C-4EB45C334B75}" destId="{A4B44084-50CD-406B-9DC5-4BD7CF798B01}" srcOrd="2" destOrd="0" parTransId="{EB1D67CD-2D76-456F-827B-2CA8CBD4B437}" sibTransId="{DCA96546-DBF9-40B5-8F75-40F28A0AEE9D}"/>
    <dgm:cxn modelId="{ED64451F-B8EC-4856-BECD-5417CB84991B}" type="presOf" srcId="{076D9607-4092-4712-8BD6-71CB16117721}" destId="{7784AF49-122C-42BA-8F16-9793C7F0F1F0}" srcOrd="0" destOrd="2" presId="urn:microsoft.com/office/officeart/2005/8/layout/hList1"/>
    <dgm:cxn modelId="{49D993E6-5B82-4063-B2C9-117CB2F2876D}" srcId="{9FD313E7-AE1C-4DBC-869D-A91B85F74BE6}" destId="{D979AC34-0AAC-49BA-B51B-408300855459}" srcOrd="2" destOrd="0" parTransId="{BDB4DEDB-E1FF-40DE-BF77-13DF62F8F529}" sibTransId="{D68E5FE0-8C1B-4EA3-86A4-D713436B1708}"/>
    <dgm:cxn modelId="{18037DC0-A38D-4396-B137-6A4EEF8A4AE1}" type="presOf" srcId="{88D3894A-C480-4DFC-A19B-3CB3525CFAF9}" destId="{FBCA4413-823B-410B-AE90-45400799EEAD}" srcOrd="0" destOrd="0" presId="urn:microsoft.com/office/officeart/2005/8/layout/hList1"/>
    <dgm:cxn modelId="{B739503B-6A25-491D-BE80-3ACC1F0925C3}" srcId="{A4B44084-50CD-406B-9DC5-4BD7CF798B01}" destId="{8F2916E0-729A-4FB4-8895-7DE02DA7950D}" srcOrd="0" destOrd="0" parTransId="{2D818AA4-AF41-44F5-BAE3-5AE5901E3FFE}" sibTransId="{C3B351AB-A927-4E58-AD69-50D0CCB7CA22}"/>
    <dgm:cxn modelId="{C03F3953-0C61-4B09-8FD8-82EC7BEEDBB5}" srcId="{A4B44084-50CD-406B-9DC5-4BD7CF798B01}" destId="{6F344FB2-B543-4B70-B280-AB38CA3A853C}" srcOrd="3" destOrd="0" parTransId="{D2B41810-2E74-453F-8A19-7F3E85AEFEC9}" sibTransId="{485A4A47-1A5E-4B8C-9F38-F38B5174781F}"/>
    <dgm:cxn modelId="{5D276214-16E3-4269-9916-D55EA1AA9550}" type="presOf" srcId="{B4398EEF-0B5A-48A9-B3F7-D82679B41D31}" destId="{7784AF49-122C-42BA-8F16-9793C7F0F1F0}" srcOrd="0" destOrd="3" presId="urn:microsoft.com/office/officeart/2005/8/layout/hList1"/>
    <dgm:cxn modelId="{47074200-7717-45AB-8D61-837604D319CF}" type="presOf" srcId="{1D383195-03EE-4575-AD5C-4EB45C334B75}" destId="{127FA6FB-E0AE-4B84-8E3C-7C3F38C06087}" srcOrd="0" destOrd="0" presId="urn:microsoft.com/office/officeart/2005/8/layout/hList1"/>
    <dgm:cxn modelId="{88157A1C-8AE2-4797-B058-F5CA6890B530}" type="presOf" srcId="{9FD313E7-AE1C-4DBC-869D-A91B85F74BE6}" destId="{7CFAB931-B458-40DB-9957-DAA97D8A88B4}" srcOrd="0" destOrd="0" presId="urn:microsoft.com/office/officeart/2005/8/layout/hList1"/>
    <dgm:cxn modelId="{8272359C-3AE7-4CB4-B426-69C72E1BE467}" type="presOf" srcId="{A4B44084-50CD-406B-9DC5-4BD7CF798B01}" destId="{F489ABC4-A0C2-4333-84D1-4D777A93C5A2}" srcOrd="0" destOrd="0" presId="urn:microsoft.com/office/officeart/2005/8/layout/hList1"/>
    <dgm:cxn modelId="{9919C238-4F9E-4C93-B729-ADCB6D0842D9}" srcId="{A4B44084-50CD-406B-9DC5-4BD7CF798B01}" destId="{53034528-AA41-40E2-A72C-5446B6AC024E}" srcOrd="2" destOrd="0" parTransId="{6417D012-3013-424E-AD8D-ADF035A494A3}" sibTransId="{452FF70A-9F07-4049-B362-7074B84E08B7}"/>
    <dgm:cxn modelId="{452C5649-CCA0-4C02-866F-B1689970EEBB}" type="presOf" srcId="{6F344FB2-B543-4B70-B280-AB38CA3A853C}" destId="{41E88839-F5DC-45CD-922E-90659002E452}" srcOrd="0" destOrd="3" presId="urn:microsoft.com/office/officeart/2005/8/layout/hList1"/>
    <dgm:cxn modelId="{7997F0C8-1F60-4A1B-856B-F0C3DD60FA01}" srcId="{88D3894A-C480-4DFC-A19B-3CB3525CFAF9}" destId="{0A04883B-2427-4B1B-8268-1DA81E172E27}" srcOrd="1" destOrd="0" parTransId="{1D3CCB12-EDA4-4A34-930F-B20CE09FCDCD}" sibTransId="{67C9EC1A-A5E3-4C25-B9B9-3DC774152FD2}"/>
    <dgm:cxn modelId="{DBCEDA37-758B-4F30-B95E-D177FCAB62A3}" type="presOf" srcId="{D979AC34-0AAC-49BA-B51B-408300855459}" destId="{BEF51AC8-AFFC-48B7-9DEF-B5E3CE6655DE}" srcOrd="0" destOrd="2" presId="urn:microsoft.com/office/officeart/2005/8/layout/hList1"/>
    <dgm:cxn modelId="{93E86827-6999-40FB-8124-C5CB21B0DCD1}" srcId="{9FD313E7-AE1C-4DBC-869D-A91B85F74BE6}" destId="{D6BDB7B4-61D6-4C6F-9874-69829BA8166D}" srcOrd="1" destOrd="0" parTransId="{06F11041-1DEB-4E0E-8FE5-4FD0037FB80A}" sibTransId="{8AD691A7-903C-42BA-956E-4CD9885CD1A5}"/>
    <dgm:cxn modelId="{C23962A8-1DCD-475D-B1E6-8CBDFE5DB0D3}" srcId="{A4B44084-50CD-406B-9DC5-4BD7CF798B01}" destId="{D1AD0CE2-E2E1-4ABC-9B8D-162E47761B86}" srcOrd="1" destOrd="0" parTransId="{9FA9808F-7F5D-4BDF-B4AF-3B56F57C7856}" sibTransId="{138132E3-94D1-4C36-9B2B-E4695FDD7940}"/>
    <dgm:cxn modelId="{44976E96-C911-4CD5-8434-6C8EC8BAC2EB}" srcId="{1D383195-03EE-4575-AD5C-4EB45C334B75}" destId="{9FD313E7-AE1C-4DBC-869D-A91B85F74BE6}" srcOrd="1" destOrd="0" parTransId="{B77B35CD-F02A-4019-B0AF-6E74AAAF2C3E}" sibTransId="{4906AB90-34AD-4230-9083-B92FE6DA713B}"/>
    <dgm:cxn modelId="{319524FF-452B-4797-BD90-8C9368B519B0}" type="presOf" srcId="{35E67518-9E5D-4607-91BD-137C08306428}" destId="{7784AF49-122C-42BA-8F16-9793C7F0F1F0}" srcOrd="0" destOrd="0" presId="urn:microsoft.com/office/officeart/2005/8/layout/hList1"/>
    <dgm:cxn modelId="{402F9C46-16C3-474A-9474-ACC611A451D2}" srcId="{1D383195-03EE-4575-AD5C-4EB45C334B75}" destId="{88D3894A-C480-4DFC-A19B-3CB3525CFAF9}" srcOrd="0" destOrd="0" parTransId="{259F1B30-EDDC-409A-9351-C82FE442BC5F}" sibTransId="{A85F50E0-340A-4E5A-8991-284D98723A0F}"/>
    <dgm:cxn modelId="{5FA545F3-01B6-4FE3-8AA6-3F231F16971A}" srcId="{88D3894A-C480-4DFC-A19B-3CB3525CFAF9}" destId="{35E67518-9E5D-4607-91BD-137C08306428}" srcOrd="0" destOrd="0" parTransId="{412E4D04-91FA-4E6D-B6D8-316B16CFEB83}" sibTransId="{02FAF0F4-EC90-46F4-A493-02324A448338}"/>
    <dgm:cxn modelId="{1FB1F4A1-D523-48B1-87EE-F4C90E44CC61}" type="presOf" srcId="{8F2916E0-729A-4FB4-8895-7DE02DA7950D}" destId="{41E88839-F5DC-45CD-922E-90659002E452}" srcOrd="0" destOrd="0" presId="urn:microsoft.com/office/officeart/2005/8/layout/hList1"/>
    <dgm:cxn modelId="{3DAA7CC3-B0BE-463F-AEDB-8F6F2F674E2B}" type="presOf" srcId="{0A04883B-2427-4B1B-8268-1DA81E172E27}" destId="{7784AF49-122C-42BA-8F16-9793C7F0F1F0}" srcOrd="0" destOrd="1" presId="urn:microsoft.com/office/officeart/2005/8/layout/hList1"/>
    <dgm:cxn modelId="{4EF50918-ECD9-4B1A-8669-E23143B0ADFA}" srcId="{88D3894A-C480-4DFC-A19B-3CB3525CFAF9}" destId="{FA336FD0-B0CF-4E5F-8390-719DC43984A9}" srcOrd="4" destOrd="0" parTransId="{47409D2B-44AA-4545-AA03-66537FAC527F}" sibTransId="{31AA1318-A187-43B3-88B3-618B33E30032}"/>
    <dgm:cxn modelId="{D49F6D46-59E7-4325-A5FA-C13736C3077F}" type="presOf" srcId="{53034528-AA41-40E2-A72C-5446B6AC024E}" destId="{41E88839-F5DC-45CD-922E-90659002E452}" srcOrd="0" destOrd="2" presId="urn:microsoft.com/office/officeart/2005/8/layout/hList1"/>
    <dgm:cxn modelId="{180FAD40-3E69-4CED-B038-E44518CC7EFF}" srcId="{88D3894A-C480-4DFC-A19B-3CB3525CFAF9}" destId="{076D9607-4092-4712-8BD6-71CB16117721}" srcOrd="2" destOrd="0" parTransId="{08ACF6D3-42B1-4B12-93E8-AE283B42488F}" sibTransId="{22030971-F629-4060-9FCB-95797673DE79}"/>
    <dgm:cxn modelId="{37543A16-41C6-49D4-B0F9-57B066573BD7}" type="presOf" srcId="{FA336FD0-B0CF-4E5F-8390-719DC43984A9}" destId="{7784AF49-122C-42BA-8F16-9793C7F0F1F0}" srcOrd="0" destOrd="4" presId="urn:microsoft.com/office/officeart/2005/8/layout/hList1"/>
    <dgm:cxn modelId="{B93B5CB8-E461-49D1-8E8D-4B569F04C59D}" srcId="{9FD313E7-AE1C-4DBC-869D-A91B85F74BE6}" destId="{2E2D2A40-4ACA-43D7-A90B-A62025626C5B}" srcOrd="0" destOrd="0" parTransId="{7AFD1164-FAA2-4C1C-B0DB-3D98C8957EFF}" sibTransId="{91E35F25-E380-4666-95C2-06418BC58E5B}"/>
    <dgm:cxn modelId="{922E5C8E-0528-4B85-BFEF-0EBB7113A66D}" type="presOf" srcId="{2E2D2A40-4ACA-43D7-A90B-A62025626C5B}" destId="{BEF51AC8-AFFC-48B7-9DEF-B5E3CE6655DE}" srcOrd="0" destOrd="0" presId="urn:microsoft.com/office/officeart/2005/8/layout/hList1"/>
    <dgm:cxn modelId="{C4A355F8-C634-4EBF-8DE4-5489B9C5A70A}" type="presOf" srcId="{D6BDB7B4-61D6-4C6F-9874-69829BA8166D}" destId="{BEF51AC8-AFFC-48B7-9DEF-B5E3CE6655DE}" srcOrd="0" destOrd="1" presId="urn:microsoft.com/office/officeart/2005/8/layout/hList1"/>
    <dgm:cxn modelId="{425EF810-0386-41DD-B5EC-3E8ABDF6AD59}" type="presParOf" srcId="{127FA6FB-E0AE-4B84-8E3C-7C3F38C06087}" destId="{2DE3A9CC-8548-4F07-BCB6-9E67DBD8610F}" srcOrd="0" destOrd="0" presId="urn:microsoft.com/office/officeart/2005/8/layout/hList1"/>
    <dgm:cxn modelId="{3A940772-3789-4DA5-A084-3A3FF2BFF3F9}" type="presParOf" srcId="{2DE3A9CC-8548-4F07-BCB6-9E67DBD8610F}" destId="{FBCA4413-823B-410B-AE90-45400799EEAD}" srcOrd="0" destOrd="0" presId="urn:microsoft.com/office/officeart/2005/8/layout/hList1"/>
    <dgm:cxn modelId="{03532031-6740-4375-A6D3-34A0AC71DA7E}" type="presParOf" srcId="{2DE3A9CC-8548-4F07-BCB6-9E67DBD8610F}" destId="{7784AF49-122C-42BA-8F16-9793C7F0F1F0}" srcOrd="1" destOrd="0" presId="urn:microsoft.com/office/officeart/2005/8/layout/hList1"/>
    <dgm:cxn modelId="{37F38A9A-919E-4F12-A829-B22B5F294ACB}" type="presParOf" srcId="{127FA6FB-E0AE-4B84-8E3C-7C3F38C06087}" destId="{EC49A6E6-ADB9-45EF-B106-D99C28FAC3D8}" srcOrd="1" destOrd="0" presId="urn:microsoft.com/office/officeart/2005/8/layout/hList1"/>
    <dgm:cxn modelId="{8AB94F4F-D21E-4A97-89E9-221C161F2CBF}" type="presParOf" srcId="{127FA6FB-E0AE-4B84-8E3C-7C3F38C06087}" destId="{78430336-9AA6-4298-AE0B-21B3BA61A45C}" srcOrd="2" destOrd="0" presId="urn:microsoft.com/office/officeart/2005/8/layout/hList1"/>
    <dgm:cxn modelId="{D1AE3DA1-8CFB-47B0-B700-3E2F812EAA8D}" type="presParOf" srcId="{78430336-9AA6-4298-AE0B-21B3BA61A45C}" destId="{7CFAB931-B458-40DB-9957-DAA97D8A88B4}" srcOrd="0" destOrd="0" presId="urn:microsoft.com/office/officeart/2005/8/layout/hList1"/>
    <dgm:cxn modelId="{A435EE59-855C-4007-A34D-E951B9FCA8BB}" type="presParOf" srcId="{78430336-9AA6-4298-AE0B-21B3BA61A45C}" destId="{BEF51AC8-AFFC-48B7-9DEF-B5E3CE6655DE}" srcOrd="1" destOrd="0" presId="urn:microsoft.com/office/officeart/2005/8/layout/hList1"/>
    <dgm:cxn modelId="{6D64D65E-573E-4B54-8BD0-2C6CD0407131}" type="presParOf" srcId="{127FA6FB-E0AE-4B84-8E3C-7C3F38C06087}" destId="{55CE3A92-2436-4C38-8F08-1080FF4BF080}" srcOrd="3" destOrd="0" presId="urn:microsoft.com/office/officeart/2005/8/layout/hList1"/>
    <dgm:cxn modelId="{3615F8C3-2140-42E3-94BE-3007FA786A58}" type="presParOf" srcId="{127FA6FB-E0AE-4B84-8E3C-7C3F38C06087}" destId="{7E1657D7-F9D6-417D-8C7A-BE077A177855}" srcOrd="4" destOrd="0" presId="urn:microsoft.com/office/officeart/2005/8/layout/hList1"/>
    <dgm:cxn modelId="{6842C922-7B10-438F-A46B-B585BBAF9CC4}" type="presParOf" srcId="{7E1657D7-F9D6-417D-8C7A-BE077A177855}" destId="{F489ABC4-A0C2-4333-84D1-4D777A93C5A2}" srcOrd="0" destOrd="0" presId="urn:microsoft.com/office/officeart/2005/8/layout/hList1"/>
    <dgm:cxn modelId="{15CC0166-526A-4ED3-A6FF-56233271388C}" type="presParOf" srcId="{7E1657D7-F9D6-417D-8C7A-BE077A177855}" destId="{41E88839-F5DC-45CD-922E-90659002E45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CA4413-823B-410B-AE90-45400799EEAD}">
      <dsp:nvSpPr>
        <dsp:cNvPr id="0" name=""/>
        <dsp:cNvSpPr/>
      </dsp:nvSpPr>
      <dsp:spPr>
        <a:xfrm>
          <a:off x="2342" y="12782"/>
          <a:ext cx="2283954" cy="91358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130000"/>
            </a:lnSpc>
            <a:spcBef>
              <a:spcPct val="0"/>
            </a:spcBef>
            <a:spcAft>
              <a:spcPct val="35000"/>
            </a:spcAft>
          </a:pPr>
          <a:r>
            <a:rPr lang="en-US" sz="1600" b="1" i="0" kern="1200" dirty="0">
              <a:latin typeface="Helvetica"/>
              <a:ea typeface="Microsoft YaHei" panose="020B0503020204020204" pitchFamily="34" charset="-122"/>
              <a:cs typeface="Helvetica"/>
            </a:rPr>
            <a:t>Media </a:t>
          </a:r>
          <a:r>
            <a:rPr lang="en-US" sz="1600" b="1" i="0" kern="1200" dirty="0" err="1">
              <a:latin typeface="Helvetica"/>
              <a:ea typeface="Microsoft YaHei" panose="020B0503020204020204" pitchFamily="34" charset="-122"/>
              <a:cs typeface="Helvetica"/>
            </a:rPr>
            <a:t>Cetak</a:t>
          </a:r>
          <a:endParaRPr lang="en-US" sz="1600" b="1" i="0" kern="1200" dirty="0">
            <a:latin typeface="Helvetica"/>
            <a:ea typeface="Microsoft YaHei" panose="020B0503020204020204" pitchFamily="34" charset="-122"/>
            <a:cs typeface="Helvetica"/>
          </a:endParaRPr>
        </a:p>
      </dsp:txBody>
      <dsp:txXfrm>
        <a:off x="2342" y="12782"/>
        <a:ext cx="2283954" cy="913581"/>
      </dsp:txXfrm>
    </dsp:sp>
    <dsp:sp modelId="{7784AF49-122C-42BA-8F16-9793C7F0F1F0}">
      <dsp:nvSpPr>
        <dsp:cNvPr id="0" name=""/>
        <dsp:cNvSpPr/>
      </dsp:nvSpPr>
      <dsp:spPr>
        <a:xfrm>
          <a:off x="2342" y="926363"/>
          <a:ext cx="2283954" cy="188856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130000"/>
            </a:lnSpc>
            <a:spcBef>
              <a:spcPct val="0"/>
            </a:spcBef>
            <a:spcAft>
              <a:spcPct val="15000"/>
            </a:spcAft>
            <a:buChar char="••"/>
          </a:pPr>
          <a:r>
            <a:rPr lang="en-US" sz="1600" kern="1200">
              <a:latin typeface="Helvetica"/>
              <a:ea typeface="Microsoft YaHei" panose="020B0503020204020204" pitchFamily="34" charset="-122"/>
              <a:cs typeface="Helvetica"/>
            </a:rPr>
            <a:t>PPT Produk</a:t>
          </a:r>
          <a:endParaRPr lang="en-US" sz="1600" kern="1200" dirty="0">
            <a:latin typeface="Helvetica"/>
            <a:ea typeface="Microsoft YaHei" panose="020B0503020204020204" pitchFamily="34" charset="-122"/>
            <a:cs typeface="Helvetica"/>
          </a:endParaRPr>
        </a:p>
        <a:p>
          <a:pPr marL="171450" lvl="1" indent="-171450" algn="l" defTabSz="711200">
            <a:lnSpc>
              <a:spcPct val="130000"/>
            </a:lnSpc>
            <a:spcBef>
              <a:spcPct val="0"/>
            </a:spcBef>
            <a:spcAft>
              <a:spcPct val="15000"/>
            </a:spcAft>
            <a:buChar char="••"/>
          </a:pPr>
          <a:r>
            <a:rPr lang="en-US" sz="1600" kern="1200" dirty="0">
              <a:latin typeface="Helvetica"/>
              <a:ea typeface="Microsoft YaHei" panose="020B0503020204020204" pitchFamily="34" charset="-122"/>
              <a:cs typeface="Helvetica"/>
            </a:rPr>
            <a:t>Leaflet</a:t>
          </a:r>
        </a:p>
        <a:p>
          <a:pPr marL="171450" lvl="1" indent="-171450" algn="l" defTabSz="711200">
            <a:lnSpc>
              <a:spcPct val="130000"/>
            </a:lnSpc>
            <a:spcBef>
              <a:spcPct val="0"/>
            </a:spcBef>
            <a:spcAft>
              <a:spcPct val="15000"/>
            </a:spcAft>
            <a:buChar char="••"/>
          </a:pPr>
          <a:r>
            <a:rPr lang="en-US" sz="1600" kern="1200">
              <a:latin typeface="Helvetica"/>
              <a:ea typeface="Microsoft YaHei" panose="020B0503020204020204" pitchFamily="34" charset="-122"/>
              <a:cs typeface="Helvetica"/>
            </a:rPr>
            <a:t>Brosur</a:t>
          </a:r>
          <a:endParaRPr lang="en-US" sz="1600" kern="1200" dirty="0">
            <a:latin typeface="Helvetica"/>
            <a:ea typeface="Microsoft YaHei" panose="020B0503020204020204" pitchFamily="34" charset="-122"/>
            <a:cs typeface="Helvetica"/>
          </a:endParaRPr>
        </a:p>
        <a:p>
          <a:pPr marL="171450" lvl="1" indent="-171450" algn="l" defTabSz="711200">
            <a:lnSpc>
              <a:spcPct val="130000"/>
            </a:lnSpc>
            <a:spcBef>
              <a:spcPct val="0"/>
            </a:spcBef>
            <a:spcAft>
              <a:spcPct val="15000"/>
            </a:spcAft>
            <a:buChar char="••"/>
          </a:pPr>
          <a:r>
            <a:rPr lang="en-US" sz="1600" kern="1200">
              <a:latin typeface="Helvetica"/>
              <a:ea typeface="Microsoft YaHei" panose="020B0503020204020204" pitchFamily="34" charset="-122"/>
              <a:cs typeface="Helvetica"/>
            </a:rPr>
            <a:t>Poster</a:t>
          </a:r>
          <a:endParaRPr lang="en-US" sz="1600" kern="1200" dirty="0">
            <a:latin typeface="Helvetica"/>
            <a:ea typeface="Microsoft YaHei" panose="020B0503020204020204" pitchFamily="34" charset="-122"/>
            <a:cs typeface="Helvetica"/>
          </a:endParaRPr>
        </a:p>
        <a:p>
          <a:pPr marL="171450" lvl="1" indent="-171450" algn="l" defTabSz="711200">
            <a:lnSpc>
              <a:spcPct val="130000"/>
            </a:lnSpc>
            <a:spcBef>
              <a:spcPct val="0"/>
            </a:spcBef>
            <a:spcAft>
              <a:spcPct val="15000"/>
            </a:spcAft>
            <a:buChar char="••"/>
          </a:pPr>
          <a:r>
            <a:rPr lang="en-US" sz="1600" kern="1200">
              <a:latin typeface="Helvetica"/>
              <a:ea typeface="Microsoft YaHei" panose="020B0503020204020204" pitchFamily="34" charset="-122"/>
              <a:cs typeface="Helvetica"/>
            </a:rPr>
            <a:t>X-Banner</a:t>
          </a:r>
          <a:endParaRPr lang="en-US" sz="1600" kern="1200" dirty="0">
            <a:latin typeface="Helvetica"/>
            <a:ea typeface="Microsoft YaHei" panose="020B0503020204020204" pitchFamily="34" charset="-122"/>
            <a:cs typeface="Helvetica"/>
          </a:endParaRPr>
        </a:p>
      </dsp:txBody>
      <dsp:txXfrm>
        <a:off x="2342" y="926363"/>
        <a:ext cx="2283954" cy="1888560"/>
      </dsp:txXfrm>
    </dsp:sp>
    <dsp:sp modelId="{7CFAB931-B458-40DB-9957-DAA97D8A88B4}">
      <dsp:nvSpPr>
        <dsp:cNvPr id="0" name=""/>
        <dsp:cNvSpPr/>
      </dsp:nvSpPr>
      <dsp:spPr>
        <a:xfrm>
          <a:off x="2606050" y="12782"/>
          <a:ext cx="2283954" cy="91358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130000"/>
            </a:lnSpc>
            <a:spcBef>
              <a:spcPct val="0"/>
            </a:spcBef>
            <a:spcAft>
              <a:spcPct val="35000"/>
            </a:spcAft>
          </a:pPr>
          <a:r>
            <a:rPr lang="en-US" sz="1600" b="1" i="0" kern="1200" dirty="0">
              <a:latin typeface="Helvetica"/>
              <a:ea typeface="Microsoft YaHei" panose="020B0503020204020204" pitchFamily="34" charset="-122"/>
              <a:cs typeface="Helvetica"/>
            </a:rPr>
            <a:t>Media Digital</a:t>
          </a:r>
        </a:p>
      </dsp:txBody>
      <dsp:txXfrm>
        <a:off x="2606050" y="12782"/>
        <a:ext cx="2283954" cy="913581"/>
      </dsp:txXfrm>
    </dsp:sp>
    <dsp:sp modelId="{BEF51AC8-AFFC-48B7-9DEF-B5E3CE6655DE}">
      <dsp:nvSpPr>
        <dsp:cNvPr id="0" name=""/>
        <dsp:cNvSpPr/>
      </dsp:nvSpPr>
      <dsp:spPr>
        <a:xfrm>
          <a:off x="2606050" y="926363"/>
          <a:ext cx="2283954" cy="188856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130000"/>
            </a:lnSpc>
            <a:spcBef>
              <a:spcPct val="0"/>
            </a:spcBef>
            <a:spcAft>
              <a:spcPct val="15000"/>
            </a:spcAft>
            <a:buChar char="••"/>
          </a:pPr>
          <a:r>
            <a:rPr lang="en-US" sz="1600" kern="1200">
              <a:latin typeface="Helvetica"/>
              <a:ea typeface="Microsoft YaHei" panose="020B0503020204020204" pitchFamily="34" charset="-122"/>
              <a:cs typeface="Helvetica"/>
            </a:rPr>
            <a:t>Video Produk</a:t>
          </a:r>
          <a:endParaRPr lang="en-US" sz="1600" kern="1200" dirty="0">
            <a:latin typeface="Helvetica"/>
            <a:ea typeface="Microsoft YaHei" panose="020B0503020204020204" pitchFamily="34" charset="-122"/>
            <a:cs typeface="Helvetica"/>
          </a:endParaRPr>
        </a:p>
        <a:p>
          <a:pPr marL="171450" lvl="1" indent="-171450" algn="l" defTabSz="711200">
            <a:lnSpc>
              <a:spcPct val="130000"/>
            </a:lnSpc>
            <a:spcBef>
              <a:spcPct val="0"/>
            </a:spcBef>
            <a:spcAft>
              <a:spcPct val="15000"/>
            </a:spcAft>
            <a:buChar char="••"/>
          </a:pPr>
          <a:r>
            <a:rPr lang="en-US" sz="1600" kern="1200">
              <a:latin typeface="Helvetica"/>
              <a:ea typeface="Microsoft YaHei" panose="020B0503020204020204" pitchFamily="34" charset="-122"/>
              <a:cs typeface="Helvetica"/>
            </a:rPr>
            <a:t>Video Cara Pemasangan Produk</a:t>
          </a:r>
          <a:endParaRPr lang="en-US" sz="1600" kern="1200" dirty="0">
            <a:latin typeface="Helvetica"/>
            <a:ea typeface="Microsoft YaHei" panose="020B0503020204020204" pitchFamily="34" charset="-122"/>
            <a:cs typeface="Helvetica"/>
          </a:endParaRPr>
        </a:p>
        <a:p>
          <a:pPr marL="171450" lvl="1" indent="-171450" algn="l" defTabSz="711200">
            <a:lnSpc>
              <a:spcPct val="130000"/>
            </a:lnSpc>
            <a:spcBef>
              <a:spcPct val="0"/>
            </a:spcBef>
            <a:spcAft>
              <a:spcPct val="15000"/>
            </a:spcAft>
            <a:buChar char="••"/>
          </a:pPr>
          <a:r>
            <a:rPr lang="en-US" sz="1600" kern="1200">
              <a:latin typeface="Helvetica"/>
              <a:ea typeface="Microsoft YaHei" panose="020B0503020204020204" pitchFamily="34" charset="-122"/>
              <a:cs typeface="Helvetica"/>
            </a:rPr>
            <a:t>Video Demonstrasi Produk</a:t>
          </a:r>
          <a:endParaRPr lang="en-US" sz="1600" kern="1200" dirty="0">
            <a:latin typeface="Helvetica"/>
            <a:ea typeface="Microsoft YaHei" panose="020B0503020204020204" pitchFamily="34" charset="-122"/>
            <a:cs typeface="Helvetica"/>
          </a:endParaRPr>
        </a:p>
      </dsp:txBody>
      <dsp:txXfrm>
        <a:off x="2606050" y="926363"/>
        <a:ext cx="2283954" cy="1888560"/>
      </dsp:txXfrm>
    </dsp:sp>
    <dsp:sp modelId="{F489ABC4-A0C2-4333-84D1-4D777A93C5A2}">
      <dsp:nvSpPr>
        <dsp:cNvPr id="0" name=""/>
        <dsp:cNvSpPr/>
      </dsp:nvSpPr>
      <dsp:spPr>
        <a:xfrm>
          <a:off x="5209758" y="12782"/>
          <a:ext cx="2283954" cy="913581"/>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w="6350" cap="flat" cmpd="sng" algn="ctr">
          <a:solidFill>
            <a:schemeClr val="accent1">
              <a:hueOff val="0"/>
              <a:satOff val="0"/>
              <a:lumOff val="0"/>
              <a:alphaOff val="0"/>
            </a:schemeClr>
          </a:solidFill>
          <a:prstDash val="solid"/>
          <a:miter lim="800000"/>
        </a:ln>
        <a:effectLst/>
        <a:scene3d>
          <a:camera prst="orthographicFront"/>
          <a:lightRig rig="flat" dir="t"/>
        </a:scene3d>
        <a:sp3d prstMaterial="plastic">
          <a:bevelT w="120900" h="88900"/>
          <a:bevelB w="88900" h="31750" prst="angle"/>
        </a:sp3d>
      </dsp:spPr>
      <dsp:style>
        <a:lnRef idx="1">
          <a:scrgbClr r="0" g="0" b="0"/>
        </a:lnRef>
        <a:fillRef idx="3">
          <a:scrgbClr r="0" g="0" b="0"/>
        </a:fillRef>
        <a:effectRef idx="2">
          <a:scrgbClr r="0" g="0" b="0"/>
        </a:effectRef>
        <a:fontRef idx="minor">
          <a:schemeClr val="lt1"/>
        </a:fontRef>
      </dsp:style>
      <dsp:txBody>
        <a:bodyPr spcFirstLastPara="0" vert="horz" wrap="square" lIns="113792" tIns="65024" rIns="113792" bIns="65024" numCol="1" spcCol="1270" anchor="ctr" anchorCtr="0">
          <a:noAutofit/>
        </a:bodyPr>
        <a:lstStyle/>
        <a:p>
          <a:pPr lvl="0" algn="ctr" defTabSz="711200">
            <a:lnSpc>
              <a:spcPct val="130000"/>
            </a:lnSpc>
            <a:spcBef>
              <a:spcPct val="0"/>
            </a:spcBef>
            <a:spcAft>
              <a:spcPct val="35000"/>
            </a:spcAft>
          </a:pPr>
          <a:r>
            <a:rPr lang="en-US" sz="1600" b="1" i="0" kern="1200" dirty="0" err="1">
              <a:latin typeface="Helvetica"/>
              <a:ea typeface="Microsoft YaHei" panose="020B0503020204020204" pitchFamily="34" charset="-122"/>
              <a:cs typeface="Helvetica"/>
            </a:rPr>
            <a:t>Layanan</a:t>
          </a:r>
          <a:r>
            <a:rPr lang="en-US" sz="1600" b="1" i="0" kern="1200" dirty="0">
              <a:latin typeface="Helvetica"/>
              <a:ea typeface="Microsoft YaHei" panose="020B0503020204020204" pitchFamily="34" charset="-122"/>
              <a:cs typeface="Helvetica"/>
            </a:rPr>
            <a:t> </a:t>
          </a:r>
          <a:r>
            <a:rPr lang="en-US" sz="1600" b="1" i="0" kern="1200" dirty="0" err="1">
              <a:latin typeface="Helvetica"/>
              <a:ea typeface="Microsoft YaHei" panose="020B0503020204020204" pitchFamily="34" charset="-122"/>
              <a:cs typeface="Helvetica"/>
            </a:rPr>
            <a:t>Purna</a:t>
          </a:r>
          <a:r>
            <a:rPr lang="en-US" sz="1600" b="1" i="0" kern="1200" dirty="0">
              <a:latin typeface="Helvetica"/>
              <a:ea typeface="Microsoft YaHei" panose="020B0503020204020204" pitchFamily="34" charset="-122"/>
              <a:cs typeface="Helvetica"/>
            </a:rPr>
            <a:t> </a:t>
          </a:r>
          <a:r>
            <a:rPr lang="en-US" sz="1600" b="1" i="0" kern="1200" dirty="0" err="1">
              <a:latin typeface="Helvetica"/>
              <a:ea typeface="Microsoft YaHei" panose="020B0503020204020204" pitchFamily="34" charset="-122"/>
              <a:cs typeface="Helvetica"/>
            </a:rPr>
            <a:t>Jual</a:t>
          </a:r>
          <a:endParaRPr lang="en-US" sz="1600" b="1" i="0" kern="1200" dirty="0">
            <a:latin typeface="Helvetica"/>
            <a:ea typeface="Microsoft YaHei" panose="020B0503020204020204" pitchFamily="34" charset="-122"/>
            <a:cs typeface="Helvetica"/>
          </a:endParaRPr>
        </a:p>
      </dsp:txBody>
      <dsp:txXfrm>
        <a:off x="5209758" y="12782"/>
        <a:ext cx="2283954" cy="913581"/>
      </dsp:txXfrm>
    </dsp:sp>
    <dsp:sp modelId="{41E88839-F5DC-45CD-922E-90659002E452}">
      <dsp:nvSpPr>
        <dsp:cNvPr id="0" name=""/>
        <dsp:cNvSpPr/>
      </dsp:nvSpPr>
      <dsp:spPr>
        <a:xfrm>
          <a:off x="5209758" y="926363"/>
          <a:ext cx="2283954" cy="1888560"/>
        </a:xfrm>
        <a:prstGeom prst="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a:scene3d>
          <a:camera prst="orthographicFront"/>
          <a:lightRig rig="flat" dir="t"/>
        </a:scene3d>
        <a:sp3d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130000"/>
            </a:lnSpc>
            <a:spcBef>
              <a:spcPct val="0"/>
            </a:spcBef>
            <a:spcAft>
              <a:spcPct val="15000"/>
            </a:spcAft>
            <a:buChar char="••"/>
          </a:pPr>
          <a:r>
            <a:rPr lang="en-US" sz="1600" kern="1200">
              <a:latin typeface="Helvetica"/>
              <a:ea typeface="Microsoft YaHei" panose="020B0503020204020204" pitchFamily="34" charset="-122"/>
              <a:cs typeface="Helvetica"/>
            </a:rPr>
            <a:t>Garansi 1 Tahun</a:t>
          </a:r>
          <a:endParaRPr lang="en-US" sz="1600" kern="1200" dirty="0">
            <a:latin typeface="Helvetica"/>
            <a:ea typeface="Microsoft YaHei" panose="020B0503020204020204" pitchFamily="34" charset="-122"/>
            <a:cs typeface="Helvetica"/>
          </a:endParaRPr>
        </a:p>
        <a:p>
          <a:pPr marL="171450" lvl="1" indent="-171450" algn="l" defTabSz="711200">
            <a:lnSpc>
              <a:spcPct val="130000"/>
            </a:lnSpc>
            <a:spcBef>
              <a:spcPct val="0"/>
            </a:spcBef>
            <a:spcAft>
              <a:spcPct val="15000"/>
            </a:spcAft>
            <a:buChar char="••"/>
          </a:pPr>
          <a:r>
            <a:rPr lang="en-US" sz="1600" kern="1200">
              <a:latin typeface="Helvetica"/>
              <a:ea typeface="Microsoft YaHei" panose="020B0503020204020204" pitchFamily="34" charset="-122"/>
              <a:cs typeface="Helvetica"/>
            </a:rPr>
            <a:t>FAQ</a:t>
          </a:r>
          <a:endParaRPr lang="en-US" sz="1600" kern="1200" dirty="0">
            <a:latin typeface="Helvetica"/>
            <a:ea typeface="Microsoft YaHei" panose="020B0503020204020204" pitchFamily="34" charset="-122"/>
            <a:cs typeface="Helvetica"/>
          </a:endParaRPr>
        </a:p>
        <a:p>
          <a:pPr marL="171450" lvl="1" indent="-171450" algn="l" defTabSz="711200">
            <a:lnSpc>
              <a:spcPct val="130000"/>
            </a:lnSpc>
            <a:spcBef>
              <a:spcPct val="0"/>
            </a:spcBef>
            <a:spcAft>
              <a:spcPct val="15000"/>
            </a:spcAft>
            <a:buChar char="••"/>
          </a:pPr>
          <a:r>
            <a:rPr lang="en-US" sz="1600" kern="1200" dirty="0" err="1">
              <a:latin typeface="Helvetica"/>
              <a:ea typeface="Microsoft YaHei" panose="020B0503020204020204" pitchFamily="34" charset="-122"/>
              <a:cs typeface="Helvetica"/>
            </a:rPr>
            <a:t>Layanan</a:t>
          </a:r>
          <a:r>
            <a:rPr lang="en-US" sz="1600" kern="1200" dirty="0">
              <a:latin typeface="Helvetica"/>
              <a:ea typeface="Microsoft YaHei" panose="020B0503020204020204" pitchFamily="34" charset="-122"/>
              <a:cs typeface="Helvetica"/>
            </a:rPr>
            <a:t> </a:t>
          </a:r>
          <a:r>
            <a:rPr lang="en-US" sz="1600" kern="1200" dirty="0" err="1">
              <a:latin typeface="Helvetica"/>
              <a:ea typeface="Microsoft YaHei" panose="020B0503020204020204" pitchFamily="34" charset="-122"/>
              <a:cs typeface="Helvetica"/>
            </a:rPr>
            <a:t>Pemeliharaan</a:t>
          </a:r>
          <a:endParaRPr lang="en-US" sz="1600" kern="1200" dirty="0">
            <a:latin typeface="Helvetica"/>
            <a:ea typeface="Microsoft YaHei" panose="020B0503020204020204" pitchFamily="34" charset="-122"/>
            <a:cs typeface="Helvetica"/>
          </a:endParaRPr>
        </a:p>
        <a:p>
          <a:pPr marL="171450" lvl="1" indent="-171450" algn="l" defTabSz="711200">
            <a:lnSpc>
              <a:spcPct val="130000"/>
            </a:lnSpc>
            <a:spcBef>
              <a:spcPct val="0"/>
            </a:spcBef>
            <a:spcAft>
              <a:spcPct val="15000"/>
            </a:spcAft>
            <a:buChar char="••"/>
          </a:pPr>
          <a:endParaRPr lang="en-US" sz="1600" kern="1200" dirty="0">
            <a:latin typeface="Helvetica"/>
            <a:ea typeface="Microsoft YaHei" panose="020B0503020204020204" pitchFamily="34" charset="-122"/>
            <a:cs typeface="Helvetica"/>
          </a:endParaRPr>
        </a:p>
      </dsp:txBody>
      <dsp:txXfrm>
        <a:off x="5209758" y="926363"/>
        <a:ext cx="2283954" cy="1888560"/>
      </dsp:txXfrm>
    </dsp:sp>
  </dsp:spTree>
</dsp:drawing>
</file>

<file path=ppt/diagrams/layout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0.1807</cdr:x>
      <cdr:y>0.28328</cdr:y>
    </cdr:from>
    <cdr:to>
      <cdr:x>0.31313</cdr:x>
      <cdr:y>0.97903</cdr:y>
    </cdr:to>
    <cdr:sp macro="" textlink="">
      <cdr:nvSpPr>
        <cdr:cNvPr id="3" name="Rectangle 2"/>
        <cdr:cNvSpPr/>
      </cdr:nvSpPr>
      <cdr:spPr>
        <a:xfrm xmlns:a="http://schemas.openxmlformats.org/drawingml/2006/main">
          <a:off x="1314837" y="1033068"/>
          <a:ext cx="963577" cy="2537240"/>
        </a:xfrm>
        <a:prstGeom xmlns:a="http://schemas.openxmlformats.org/drawingml/2006/main" prst="rect">
          <a:avLst/>
        </a:prstGeom>
        <a:noFill xmlns:a="http://schemas.openxmlformats.org/drawingml/2006/main"/>
        <a:ln xmlns:a="http://schemas.openxmlformats.org/drawingml/2006/main" w="38100">
          <a:solidFill>
            <a:srgbClr val="FF3300"/>
          </a:solidFill>
          <a:prstDash val="sysDot"/>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17B7E2-F73A-42C5-B3FC-74F50CF605BE}" type="datetimeFigureOut">
              <a:rPr lang="zh-CN" altLang="en-US" smtClean="0"/>
              <a:t>2018/11/27</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69D7A1-E9DD-4221-A1B0-A9DAA3D1CC0F}" type="slidenum">
              <a:rPr lang="zh-CN" altLang="en-US" smtClean="0"/>
              <a:t>‹#›</a:t>
            </a:fld>
            <a:endParaRPr lang="zh-CN" altLang="en-US"/>
          </a:p>
        </p:txBody>
      </p:sp>
    </p:spTree>
    <p:extLst>
      <p:ext uri="{BB962C8B-B14F-4D97-AF65-F5344CB8AC3E}">
        <p14:creationId xmlns:p14="http://schemas.microsoft.com/office/powerpoint/2010/main" val="2604333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ltLang="zh-CN" baseline="0"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1</a:t>
            </a:fld>
            <a:endParaRPr lang="zh-CN" altLang="en-US"/>
          </a:p>
        </p:txBody>
      </p:sp>
    </p:spTree>
    <p:extLst>
      <p:ext uri="{BB962C8B-B14F-4D97-AF65-F5344CB8AC3E}">
        <p14:creationId xmlns:p14="http://schemas.microsoft.com/office/powerpoint/2010/main" val="4216786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10</a:t>
            </a:fld>
            <a:endParaRPr lang="zh-CN" altLang="en-US"/>
          </a:p>
        </p:txBody>
      </p:sp>
    </p:spTree>
    <p:extLst>
      <p:ext uri="{BB962C8B-B14F-4D97-AF65-F5344CB8AC3E}">
        <p14:creationId xmlns:p14="http://schemas.microsoft.com/office/powerpoint/2010/main" val="3681919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11</a:t>
            </a:fld>
            <a:endParaRPr lang="zh-CN" altLang="en-US"/>
          </a:p>
        </p:txBody>
      </p:sp>
    </p:spTree>
    <p:extLst>
      <p:ext uri="{BB962C8B-B14F-4D97-AF65-F5344CB8AC3E}">
        <p14:creationId xmlns:p14="http://schemas.microsoft.com/office/powerpoint/2010/main" val="19990506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a:lnSpc>
                <a:spcPct val="90000"/>
              </a:lnSpc>
              <a:spcBef>
                <a:spcPct val="0"/>
              </a:spcBef>
            </a:pPr>
            <a:endParaRPr lang="en-US" altLang="zh-CN" sz="1200" b="1" dirty="0">
              <a:sym typeface="+mn-ea"/>
            </a:endParaRPr>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12</a:t>
            </a:fld>
            <a:endParaRPr lang="zh-CN" altLang="en-US"/>
          </a:p>
        </p:txBody>
      </p:sp>
    </p:spTree>
    <p:extLst>
      <p:ext uri="{BB962C8B-B14F-4D97-AF65-F5344CB8AC3E}">
        <p14:creationId xmlns:p14="http://schemas.microsoft.com/office/powerpoint/2010/main" val="1105083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13</a:t>
            </a:fld>
            <a:endParaRPr lang="zh-CN" altLang="en-US"/>
          </a:p>
        </p:txBody>
      </p:sp>
    </p:spTree>
    <p:extLst>
      <p:ext uri="{BB962C8B-B14F-4D97-AF65-F5344CB8AC3E}">
        <p14:creationId xmlns:p14="http://schemas.microsoft.com/office/powerpoint/2010/main" val="31643188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14</a:t>
            </a:fld>
            <a:endParaRPr lang="zh-CN" altLang="en-US"/>
          </a:p>
        </p:txBody>
      </p:sp>
    </p:spTree>
    <p:extLst>
      <p:ext uri="{BB962C8B-B14F-4D97-AF65-F5344CB8AC3E}">
        <p14:creationId xmlns:p14="http://schemas.microsoft.com/office/powerpoint/2010/main" val="4225380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b="0"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15</a:t>
            </a:fld>
            <a:endParaRPr lang="zh-CN" altLang="en-US"/>
          </a:p>
        </p:txBody>
      </p:sp>
    </p:spTree>
    <p:extLst>
      <p:ext uri="{BB962C8B-B14F-4D97-AF65-F5344CB8AC3E}">
        <p14:creationId xmlns:p14="http://schemas.microsoft.com/office/powerpoint/2010/main" val="2758764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16</a:t>
            </a:fld>
            <a:endParaRPr lang="zh-CN" altLang="en-US"/>
          </a:p>
        </p:txBody>
      </p:sp>
    </p:spTree>
    <p:extLst>
      <p:ext uri="{BB962C8B-B14F-4D97-AF65-F5344CB8AC3E}">
        <p14:creationId xmlns:p14="http://schemas.microsoft.com/office/powerpoint/2010/main" val="35195742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17</a:t>
            </a:fld>
            <a:endParaRPr lang="zh-CN" altLang="en-US"/>
          </a:p>
        </p:txBody>
      </p:sp>
    </p:spTree>
    <p:extLst>
      <p:ext uri="{BB962C8B-B14F-4D97-AF65-F5344CB8AC3E}">
        <p14:creationId xmlns:p14="http://schemas.microsoft.com/office/powerpoint/2010/main" val="14384412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18</a:t>
            </a:fld>
            <a:endParaRPr lang="zh-CN" altLang="en-US"/>
          </a:p>
        </p:txBody>
      </p:sp>
    </p:spTree>
    <p:extLst>
      <p:ext uri="{BB962C8B-B14F-4D97-AF65-F5344CB8AC3E}">
        <p14:creationId xmlns:p14="http://schemas.microsoft.com/office/powerpoint/2010/main" val="145192868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zh-CN"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19</a:t>
            </a:fld>
            <a:endParaRPr lang="zh-CN" altLang="en-US"/>
          </a:p>
        </p:txBody>
      </p:sp>
    </p:spTree>
    <p:extLst>
      <p:ext uri="{BB962C8B-B14F-4D97-AF65-F5344CB8AC3E}">
        <p14:creationId xmlns:p14="http://schemas.microsoft.com/office/powerpoint/2010/main" val="40334128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2</a:t>
            </a:fld>
            <a:endParaRPr lang="zh-CN" altLang="en-US"/>
          </a:p>
        </p:txBody>
      </p:sp>
    </p:spTree>
    <p:extLst>
      <p:ext uri="{BB962C8B-B14F-4D97-AF65-F5344CB8AC3E}">
        <p14:creationId xmlns:p14="http://schemas.microsoft.com/office/powerpoint/2010/main" val="22115881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20</a:t>
            </a:fld>
            <a:endParaRPr lang="zh-CN" altLang="en-US"/>
          </a:p>
        </p:txBody>
      </p:sp>
    </p:spTree>
    <p:extLst>
      <p:ext uri="{BB962C8B-B14F-4D97-AF65-F5344CB8AC3E}">
        <p14:creationId xmlns:p14="http://schemas.microsoft.com/office/powerpoint/2010/main" val="916313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21</a:t>
            </a:fld>
            <a:endParaRPr lang="zh-CN" altLang="en-US"/>
          </a:p>
        </p:txBody>
      </p:sp>
    </p:spTree>
    <p:extLst>
      <p:ext uri="{BB962C8B-B14F-4D97-AF65-F5344CB8AC3E}">
        <p14:creationId xmlns:p14="http://schemas.microsoft.com/office/powerpoint/2010/main" val="2828185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22</a:t>
            </a:fld>
            <a:endParaRPr lang="zh-CN" altLang="en-US"/>
          </a:p>
        </p:txBody>
      </p:sp>
    </p:spTree>
    <p:extLst>
      <p:ext uri="{BB962C8B-B14F-4D97-AF65-F5344CB8AC3E}">
        <p14:creationId xmlns:p14="http://schemas.microsoft.com/office/powerpoint/2010/main" val="1054664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23</a:t>
            </a:fld>
            <a:endParaRPr lang="zh-CN" altLang="en-US"/>
          </a:p>
        </p:txBody>
      </p:sp>
    </p:spTree>
    <p:extLst>
      <p:ext uri="{BB962C8B-B14F-4D97-AF65-F5344CB8AC3E}">
        <p14:creationId xmlns:p14="http://schemas.microsoft.com/office/powerpoint/2010/main" val="12524624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24</a:t>
            </a:fld>
            <a:endParaRPr lang="zh-CN" altLang="en-US"/>
          </a:p>
        </p:txBody>
      </p:sp>
    </p:spTree>
    <p:extLst>
      <p:ext uri="{BB962C8B-B14F-4D97-AF65-F5344CB8AC3E}">
        <p14:creationId xmlns:p14="http://schemas.microsoft.com/office/powerpoint/2010/main" val="21267822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25</a:t>
            </a:fld>
            <a:endParaRPr lang="zh-CN" altLang="en-US"/>
          </a:p>
        </p:txBody>
      </p:sp>
    </p:spTree>
    <p:extLst>
      <p:ext uri="{BB962C8B-B14F-4D97-AF65-F5344CB8AC3E}">
        <p14:creationId xmlns:p14="http://schemas.microsoft.com/office/powerpoint/2010/main" val="1960861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26</a:t>
            </a:fld>
            <a:endParaRPr lang="zh-CN" altLang="en-US"/>
          </a:p>
        </p:txBody>
      </p:sp>
    </p:spTree>
    <p:extLst>
      <p:ext uri="{BB962C8B-B14F-4D97-AF65-F5344CB8AC3E}">
        <p14:creationId xmlns:p14="http://schemas.microsoft.com/office/powerpoint/2010/main" val="20504396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zh-TW" alt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27</a:t>
            </a:fld>
            <a:endParaRPr lang="zh-CN" altLang="en-US"/>
          </a:p>
        </p:txBody>
      </p:sp>
    </p:spTree>
    <p:extLst>
      <p:ext uri="{BB962C8B-B14F-4D97-AF65-F5344CB8AC3E}">
        <p14:creationId xmlns:p14="http://schemas.microsoft.com/office/powerpoint/2010/main" val="28655970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28</a:t>
            </a:fld>
            <a:endParaRPr lang="zh-CN" altLang="en-US"/>
          </a:p>
        </p:txBody>
      </p:sp>
    </p:spTree>
    <p:extLst>
      <p:ext uri="{BB962C8B-B14F-4D97-AF65-F5344CB8AC3E}">
        <p14:creationId xmlns:p14="http://schemas.microsoft.com/office/powerpoint/2010/main" val="16115581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29</a:t>
            </a:fld>
            <a:endParaRPr lang="zh-CN" altLang="en-US"/>
          </a:p>
        </p:txBody>
      </p:sp>
    </p:spTree>
    <p:extLst>
      <p:ext uri="{BB962C8B-B14F-4D97-AF65-F5344CB8AC3E}">
        <p14:creationId xmlns:p14="http://schemas.microsoft.com/office/powerpoint/2010/main" val="37613265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b="0" i="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3</a:t>
            </a:fld>
            <a:endParaRPr lang="zh-CN" altLang="en-US"/>
          </a:p>
        </p:txBody>
      </p:sp>
    </p:spTree>
    <p:extLst>
      <p:ext uri="{BB962C8B-B14F-4D97-AF65-F5344CB8AC3E}">
        <p14:creationId xmlns:p14="http://schemas.microsoft.com/office/powerpoint/2010/main" val="4759300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30</a:t>
            </a:fld>
            <a:endParaRPr lang="zh-CN" altLang="en-US"/>
          </a:p>
        </p:txBody>
      </p:sp>
    </p:spTree>
    <p:extLst>
      <p:ext uri="{BB962C8B-B14F-4D97-AF65-F5344CB8AC3E}">
        <p14:creationId xmlns:p14="http://schemas.microsoft.com/office/powerpoint/2010/main" val="41479713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171450" indent="-171450">
              <a:buFont typeface="Arial" pitchFamily="34" charset="0"/>
              <a:buChar char="•"/>
            </a:pPr>
            <a:endParaRPr lang="en-US" altLang="zh-CN" baseline="0"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31</a:t>
            </a:fld>
            <a:endParaRPr lang="zh-CN" altLang="en-US"/>
          </a:p>
        </p:txBody>
      </p:sp>
    </p:spTree>
    <p:extLst>
      <p:ext uri="{BB962C8B-B14F-4D97-AF65-F5344CB8AC3E}">
        <p14:creationId xmlns:p14="http://schemas.microsoft.com/office/powerpoint/2010/main" val="845538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zh-CN" alt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32</a:t>
            </a:fld>
            <a:endParaRPr lang="zh-CN" altLang="en-US"/>
          </a:p>
        </p:txBody>
      </p:sp>
    </p:spTree>
    <p:extLst>
      <p:ext uri="{BB962C8B-B14F-4D97-AF65-F5344CB8AC3E}">
        <p14:creationId xmlns:p14="http://schemas.microsoft.com/office/powerpoint/2010/main" val="234652878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33</a:t>
            </a:fld>
            <a:endParaRPr lang="zh-CN" altLang="en-US"/>
          </a:p>
        </p:txBody>
      </p:sp>
    </p:spTree>
    <p:extLst>
      <p:ext uri="{BB962C8B-B14F-4D97-AF65-F5344CB8AC3E}">
        <p14:creationId xmlns:p14="http://schemas.microsoft.com/office/powerpoint/2010/main" val="234549480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a:p>
            <a:endParaRPr lang="en-ID" dirty="0"/>
          </a:p>
          <a:p>
            <a:pPr marL="228600" indent="-228600">
              <a:buAutoNum type="arabicPeriod"/>
            </a:pPr>
            <a:endParaRPr lang="en-US" altLang="zh-CN"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34</a:t>
            </a:fld>
            <a:endParaRPr lang="zh-CN" altLang="en-US"/>
          </a:p>
        </p:txBody>
      </p:sp>
    </p:spTree>
    <p:extLst>
      <p:ext uri="{BB962C8B-B14F-4D97-AF65-F5344CB8AC3E}">
        <p14:creationId xmlns:p14="http://schemas.microsoft.com/office/powerpoint/2010/main" val="22269462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dirty="0"/>
          </a:p>
        </p:txBody>
      </p:sp>
      <p:sp>
        <p:nvSpPr>
          <p:cNvPr id="901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fld id="{0E604B97-EF04-4D93-A49A-9B85BFE2A0D2}" type="slidenum">
              <a:rPr lang="zh-CN" altLang="en-US">
                <a:latin typeface="Calibri" panose="020F0502020204030204" pitchFamily="34" charset="0"/>
                <a:ea typeface="宋体" panose="02010600030101010101" pitchFamily="2" charset="-122"/>
              </a:rPr>
              <a:pPr/>
              <a:t>35</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5523477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b="0" dirty="0"/>
          </a:p>
        </p:txBody>
      </p:sp>
      <p:sp>
        <p:nvSpPr>
          <p:cNvPr id="901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fld id="{0E604B97-EF04-4D93-A49A-9B85BFE2A0D2}" type="slidenum">
              <a:rPr lang="zh-CN" altLang="en-US">
                <a:latin typeface="Calibri" panose="020F0502020204030204" pitchFamily="34" charset="0"/>
                <a:ea typeface="宋体" panose="02010600030101010101" pitchFamily="2" charset="-122"/>
              </a:rPr>
              <a:pPr/>
              <a:t>36</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55234773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CN" altLang="en-US" dirty="0"/>
          </a:p>
        </p:txBody>
      </p:sp>
      <p:sp>
        <p:nvSpPr>
          <p:cNvPr id="901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fld id="{0E604B97-EF04-4D93-A49A-9B85BFE2A0D2}" type="slidenum">
              <a:rPr lang="zh-CN" altLang="en-US">
                <a:latin typeface="Calibri" panose="020F0502020204030204" pitchFamily="34" charset="0"/>
                <a:ea typeface="宋体" panose="02010600030101010101" pitchFamily="2" charset="-122"/>
              </a:rPr>
              <a:pPr/>
              <a:t>37</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5523477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38</a:t>
            </a:fld>
            <a:endParaRPr lang="zh-CN" altLang="en-US"/>
          </a:p>
        </p:txBody>
      </p:sp>
    </p:spTree>
    <p:extLst>
      <p:ext uri="{BB962C8B-B14F-4D97-AF65-F5344CB8AC3E}">
        <p14:creationId xmlns:p14="http://schemas.microsoft.com/office/powerpoint/2010/main" val="118250330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D23BE866-C9F4-4953-AF6C-27968751A9E5}" type="slidenum">
              <a:rPr lang="zh-CN" altLang="en-US" smtClean="0"/>
              <a:pPr/>
              <a:t>39</a:t>
            </a:fld>
            <a:endParaRPr lang="zh-CN" altLang="en-US"/>
          </a:p>
        </p:txBody>
      </p:sp>
    </p:spTree>
    <p:extLst>
      <p:ext uri="{BB962C8B-B14F-4D97-AF65-F5344CB8AC3E}">
        <p14:creationId xmlns:p14="http://schemas.microsoft.com/office/powerpoint/2010/main" val="16494517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rtl="0"/>
            <a:endParaRPr lang="en-US" sz="1400"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4</a:t>
            </a:fld>
            <a:endParaRPr lang="zh-CN" altLang="en-US"/>
          </a:p>
        </p:txBody>
      </p:sp>
    </p:spTree>
    <p:extLst>
      <p:ext uri="{BB962C8B-B14F-4D97-AF65-F5344CB8AC3E}">
        <p14:creationId xmlns:p14="http://schemas.microsoft.com/office/powerpoint/2010/main" val="27078300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40</a:t>
            </a:fld>
            <a:endParaRPr lang="zh-CN" altLang="en-US"/>
          </a:p>
        </p:txBody>
      </p:sp>
    </p:spTree>
    <p:extLst>
      <p:ext uri="{BB962C8B-B14F-4D97-AF65-F5344CB8AC3E}">
        <p14:creationId xmlns:p14="http://schemas.microsoft.com/office/powerpoint/2010/main" val="292674074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41</a:t>
            </a:fld>
            <a:endParaRPr lang="zh-CN" altLang="en-US"/>
          </a:p>
        </p:txBody>
      </p:sp>
    </p:spTree>
    <p:extLst>
      <p:ext uri="{BB962C8B-B14F-4D97-AF65-F5344CB8AC3E}">
        <p14:creationId xmlns:p14="http://schemas.microsoft.com/office/powerpoint/2010/main" val="428882237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42</a:t>
            </a:fld>
            <a:endParaRPr lang="zh-CN" altLang="en-US"/>
          </a:p>
        </p:txBody>
      </p:sp>
    </p:spTree>
    <p:extLst>
      <p:ext uri="{BB962C8B-B14F-4D97-AF65-F5344CB8AC3E}">
        <p14:creationId xmlns:p14="http://schemas.microsoft.com/office/powerpoint/2010/main" val="32165680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幻灯片图像占位符 1"/>
          <p:cNvSpPr>
            <a:spLocks noGrp="1" noRot="1" noChangeAspect="1" noTextEdit="1"/>
          </p:cNvSpPr>
          <p:nvPr>
            <p:ph type="sldImg"/>
          </p:nvPr>
        </p:nvSpPr>
        <p:spPr bwMode="auto">
          <a:xfrm>
            <a:off x="685800" y="1143000"/>
            <a:ext cx="5486400" cy="30861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zh-CN" altLang="en-US" dirty="0"/>
          </a:p>
        </p:txBody>
      </p:sp>
      <p:sp>
        <p:nvSpPr>
          <p:cNvPr id="90116"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fld id="{0E604B97-EF04-4D93-A49A-9B85BFE2A0D2}" type="slidenum">
              <a:rPr lang="zh-CN" altLang="en-US">
                <a:latin typeface="Calibri" panose="020F0502020204030204" pitchFamily="34" charset="0"/>
                <a:ea typeface="宋体" panose="02010600030101010101" pitchFamily="2" charset="-122"/>
              </a:rPr>
              <a:pPr/>
              <a:t>43</a:t>
            </a:fld>
            <a:endParaRPr lang="zh-CN" altLang="en-US">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55234773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44</a:t>
            </a:fld>
            <a:endParaRPr lang="zh-CN" altLang="en-US"/>
          </a:p>
        </p:txBody>
      </p:sp>
    </p:spTree>
    <p:extLst>
      <p:ext uri="{BB962C8B-B14F-4D97-AF65-F5344CB8AC3E}">
        <p14:creationId xmlns:p14="http://schemas.microsoft.com/office/powerpoint/2010/main" val="38723925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TextEdit="1"/>
          </p:cNvSpPr>
          <p:nvPr>
            <p:ph type="sldImg"/>
          </p:nvPr>
        </p:nvSpPr>
        <p:spPr>
          <a:xfrm>
            <a:off x="685800" y="1143000"/>
            <a:ext cx="5486400" cy="3086100"/>
          </a:xfrm>
          <a:ln>
            <a:miter lim="800000"/>
            <a:headEnd/>
            <a:tailEnd/>
          </a:ln>
        </p:spPr>
      </p:sp>
      <p:sp>
        <p:nvSpPr>
          <p:cNvPr id="19458" name="备注占位符 2"/>
          <p:cNvSpPr txBox="1">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numCol="1" compatLnSpc="1">
            <a:prstTxWarp prst="textNoShape">
              <a:avLst/>
            </a:prstTxWarp>
          </a:bodyPr>
          <a:lstStyle/>
          <a:p>
            <a:pPr marL="0" marR="0" indent="0" algn="l" defTabSz="914400" rtl="0" eaLnBrk="1" fontAlgn="auto" latinLnBrk="0" hangingPunct="1">
              <a:lnSpc>
                <a:spcPct val="100000"/>
              </a:lnSpc>
              <a:spcBef>
                <a:spcPct val="0"/>
              </a:spcBef>
              <a:spcAft>
                <a:spcPct val="0"/>
              </a:spcAft>
              <a:buClrTx/>
              <a:buSzTx/>
              <a:buFontTx/>
              <a:buNone/>
              <a:tabLst/>
              <a:defRPr/>
            </a:pPr>
            <a:endParaRPr lang="en-US" altLang="zh-CN" dirty="0">
              <a:latin typeface="宋体" charset="0"/>
            </a:endParaRPr>
          </a:p>
        </p:txBody>
      </p:sp>
      <p:sp>
        <p:nvSpPr>
          <p:cNvPr id="19459" name="灯片编号占位符 3"/>
          <p:cNvSpPr>
            <a:spLocks noGrp="1"/>
          </p:cNvSpPr>
          <p:nvPr>
            <p:ph type="sldNum" sz="quarter" idx="4294967295"/>
          </p:nvPr>
        </p:nvSpPr>
        <p:spPr bwMode="auto">
          <a:xfrm>
            <a:off x="3884613" y="8685213"/>
            <a:ext cx="2971800" cy="4572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rgbClr val="000000"/>
                </a:solidFill>
                <a:latin typeface="Arial" charset="0"/>
                <a:ea typeface="ＭＳ Ｐゴシック" charset="0"/>
                <a:cs typeface="ＭＳ Ｐゴシック" charset="0"/>
                <a:sym typeface="Arial" charset="0"/>
              </a:defRPr>
            </a:lvl1pPr>
            <a:lvl2pPr marL="742950" indent="-285750" eaLnBrk="0" hangingPunct="0">
              <a:defRPr sz="1400">
                <a:solidFill>
                  <a:srgbClr val="000000"/>
                </a:solidFill>
                <a:latin typeface="Arial" charset="0"/>
                <a:ea typeface="ＭＳ Ｐゴシック" charset="0"/>
                <a:sym typeface="Arial" charset="0"/>
              </a:defRPr>
            </a:lvl2pPr>
            <a:lvl3pPr marL="1143000" indent="-228600" eaLnBrk="0" hangingPunct="0">
              <a:defRPr sz="1400">
                <a:solidFill>
                  <a:srgbClr val="000000"/>
                </a:solidFill>
                <a:latin typeface="Arial" charset="0"/>
                <a:ea typeface="ＭＳ Ｐゴシック" charset="0"/>
                <a:sym typeface="Arial" charset="0"/>
              </a:defRPr>
            </a:lvl3pPr>
            <a:lvl4pPr marL="1600200" indent="-228600" eaLnBrk="0" hangingPunct="0">
              <a:defRPr sz="1400">
                <a:solidFill>
                  <a:srgbClr val="000000"/>
                </a:solidFill>
                <a:latin typeface="Arial" charset="0"/>
                <a:ea typeface="ＭＳ Ｐゴシック" charset="0"/>
                <a:sym typeface="Arial" charset="0"/>
              </a:defRPr>
            </a:lvl4pPr>
            <a:lvl5pPr marL="2057400" indent="-228600" eaLnBrk="0" hangingPunct="0">
              <a:defRPr sz="1400">
                <a:solidFill>
                  <a:srgbClr val="000000"/>
                </a:solidFill>
                <a:latin typeface="Arial" charset="0"/>
                <a:ea typeface="ＭＳ Ｐゴシック" charset="0"/>
                <a:sym typeface="Arial" charset="0"/>
              </a:defRPr>
            </a:lvl5pPr>
            <a:lvl6pPr marL="25146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eaLnBrk="1" hangingPunct="1"/>
            <a:fld id="{4260E2AD-F04A-5D42-9D5A-15DC53CEBDE2}" type="slidenum">
              <a:rPr lang="zh-CN" altLang="en-US"/>
              <a:pPr eaLnBrk="1" hangingPunct="1"/>
              <a:t>45</a:t>
            </a:fld>
            <a:endParaRPr lang="zh-CN" altLang="en-US"/>
          </a:p>
        </p:txBody>
      </p:sp>
    </p:spTree>
    <p:extLst>
      <p:ext uri="{BB962C8B-B14F-4D97-AF65-F5344CB8AC3E}">
        <p14:creationId xmlns:p14="http://schemas.microsoft.com/office/powerpoint/2010/main" val="9568310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zh-CN" altLang="en-US" dirty="0"/>
              <a:t>净水机技术比较</a:t>
            </a:r>
            <a:endParaRPr lang="en-US" dirty="0"/>
          </a:p>
        </p:txBody>
      </p:sp>
      <p:sp>
        <p:nvSpPr>
          <p:cNvPr id="4" name="Slide Number Placeholder 3"/>
          <p:cNvSpPr>
            <a:spLocks noGrp="1"/>
          </p:cNvSpPr>
          <p:nvPr>
            <p:ph type="sldNum" sz="quarter" idx="10"/>
          </p:nvPr>
        </p:nvSpPr>
        <p:spPr/>
        <p:txBody>
          <a:bodyPr/>
          <a:lstStyle/>
          <a:p>
            <a:fld id="{1D371CC6-6448-BC4F-8282-90C9C6B05E32}" type="slidenum">
              <a:rPr lang="en-US" smtClean="0"/>
              <a:t>46</a:t>
            </a:fld>
            <a:endParaRPr lang="en-US"/>
          </a:p>
        </p:txBody>
      </p:sp>
    </p:spTree>
    <p:extLst>
      <p:ext uri="{BB962C8B-B14F-4D97-AF65-F5344CB8AC3E}">
        <p14:creationId xmlns:p14="http://schemas.microsoft.com/office/powerpoint/2010/main" val="60149636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D371CC6-6448-BC4F-8282-90C9C6B05E32}" type="slidenum">
              <a:rPr lang="en-US" smtClean="0"/>
              <a:t>47</a:t>
            </a:fld>
            <a:endParaRPr lang="en-US"/>
          </a:p>
        </p:txBody>
      </p:sp>
    </p:spTree>
    <p:extLst>
      <p:ext uri="{BB962C8B-B14F-4D97-AF65-F5344CB8AC3E}">
        <p14:creationId xmlns:p14="http://schemas.microsoft.com/office/powerpoint/2010/main" val="8712121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altLang="zh-CN" dirty="0"/>
              <a:t>Change to IDR</a:t>
            </a:r>
            <a:endParaRPr lang="en-US" dirty="0"/>
          </a:p>
        </p:txBody>
      </p:sp>
      <p:sp>
        <p:nvSpPr>
          <p:cNvPr id="4" name="Slide Number Placeholder 3"/>
          <p:cNvSpPr>
            <a:spLocks noGrp="1"/>
          </p:cNvSpPr>
          <p:nvPr>
            <p:ph type="sldNum" sz="quarter" idx="10"/>
          </p:nvPr>
        </p:nvSpPr>
        <p:spPr/>
        <p:txBody>
          <a:bodyPr/>
          <a:lstStyle/>
          <a:p>
            <a:fld id="{1D371CC6-6448-BC4F-8282-90C9C6B05E32}" type="slidenum">
              <a:rPr lang="en-US" smtClean="0"/>
              <a:t>48</a:t>
            </a:fld>
            <a:endParaRPr lang="en-US"/>
          </a:p>
        </p:txBody>
      </p:sp>
    </p:spTree>
    <p:extLst>
      <p:ext uri="{BB962C8B-B14F-4D97-AF65-F5344CB8AC3E}">
        <p14:creationId xmlns:p14="http://schemas.microsoft.com/office/powerpoint/2010/main" val="24850960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49</a:t>
            </a:fld>
            <a:endParaRPr lang="zh-CN" altLang="en-US"/>
          </a:p>
        </p:txBody>
      </p:sp>
    </p:spTree>
    <p:extLst>
      <p:ext uri="{BB962C8B-B14F-4D97-AF65-F5344CB8AC3E}">
        <p14:creationId xmlns:p14="http://schemas.microsoft.com/office/powerpoint/2010/main" val="2981523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5</a:t>
            </a:fld>
            <a:endParaRPr lang="zh-CN" altLang="en-US"/>
          </a:p>
        </p:txBody>
      </p:sp>
    </p:spTree>
    <p:extLst>
      <p:ext uri="{BB962C8B-B14F-4D97-AF65-F5344CB8AC3E}">
        <p14:creationId xmlns:p14="http://schemas.microsoft.com/office/powerpoint/2010/main" val="30320720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50</a:t>
            </a:fld>
            <a:endParaRPr lang="zh-CN" altLang="en-US"/>
          </a:p>
        </p:txBody>
      </p:sp>
    </p:spTree>
    <p:extLst>
      <p:ext uri="{BB962C8B-B14F-4D97-AF65-F5344CB8AC3E}">
        <p14:creationId xmlns:p14="http://schemas.microsoft.com/office/powerpoint/2010/main" val="72231983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51</a:t>
            </a:fld>
            <a:endParaRPr lang="zh-CN" altLang="en-US"/>
          </a:p>
        </p:txBody>
      </p:sp>
    </p:spTree>
    <p:extLst>
      <p:ext uri="{BB962C8B-B14F-4D97-AF65-F5344CB8AC3E}">
        <p14:creationId xmlns:p14="http://schemas.microsoft.com/office/powerpoint/2010/main" val="58418047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52</a:t>
            </a:fld>
            <a:endParaRPr lang="zh-CN" altLang="en-US"/>
          </a:p>
        </p:txBody>
      </p:sp>
    </p:spTree>
    <p:extLst>
      <p:ext uri="{BB962C8B-B14F-4D97-AF65-F5344CB8AC3E}">
        <p14:creationId xmlns:p14="http://schemas.microsoft.com/office/powerpoint/2010/main" val="329449785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53</a:t>
            </a:fld>
            <a:endParaRPr lang="zh-CN" altLang="en-US"/>
          </a:p>
        </p:txBody>
      </p:sp>
    </p:spTree>
    <p:extLst>
      <p:ext uri="{BB962C8B-B14F-4D97-AF65-F5344CB8AC3E}">
        <p14:creationId xmlns:p14="http://schemas.microsoft.com/office/powerpoint/2010/main" val="329449785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54</a:t>
            </a:fld>
            <a:endParaRPr lang="zh-CN" altLang="en-US"/>
          </a:p>
        </p:txBody>
      </p:sp>
    </p:spTree>
    <p:extLst>
      <p:ext uri="{BB962C8B-B14F-4D97-AF65-F5344CB8AC3E}">
        <p14:creationId xmlns:p14="http://schemas.microsoft.com/office/powerpoint/2010/main" val="32944978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55</a:t>
            </a:fld>
            <a:endParaRPr lang="zh-CN" altLang="en-US"/>
          </a:p>
        </p:txBody>
      </p:sp>
    </p:spTree>
    <p:extLst>
      <p:ext uri="{BB962C8B-B14F-4D97-AF65-F5344CB8AC3E}">
        <p14:creationId xmlns:p14="http://schemas.microsoft.com/office/powerpoint/2010/main" val="39039546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56</a:t>
            </a:fld>
            <a:endParaRPr lang="zh-CN" altLang="en-US"/>
          </a:p>
        </p:txBody>
      </p:sp>
    </p:spTree>
    <p:extLst>
      <p:ext uri="{BB962C8B-B14F-4D97-AF65-F5344CB8AC3E}">
        <p14:creationId xmlns:p14="http://schemas.microsoft.com/office/powerpoint/2010/main" val="39039546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57</a:t>
            </a:fld>
            <a:endParaRPr lang="zh-CN" altLang="en-US"/>
          </a:p>
        </p:txBody>
      </p:sp>
    </p:spTree>
    <p:extLst>
      <p:ext uri="{BB962C8B-B14F-4D97-AF65-F5344CB8AC3E}">
        <p14:creationId xmlns:p14="http://schemas.microsoft.com/office/powerpoint/2010/main" val="32944978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58</a:t>
            </a:fld>
            <a:endParaRPr lang="zh-CN" altLang="en-US"/>
          </a:p>
        </p:txBody>
      </p:sp>
    </p:spTree>
    <p:extLst>
      <p:ext uri="{BB962C8B-B14F-4D97-AF65-F5344CB8AC3E}">
        <p14:creationId xmlns:p14="http://schemas.microsoft.com/office/powerpoint/2010/main" val="18278252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59</a:t>
            </a:fld>
            <a:endParaRPr lang="zh-CN" altLang="en-US"/>
          </a:p>
        </p:txBody>
      </p:sp>
    </p:spTree>
    <p:extLst>
      <p:ext uri="{BB962C8B-B14F-4D97-AF65-F5344CB8AC3E}">
        <p14:creationId xmlns:p14="http://schemas.microsoft.com/office/powerpoint/2010/main" val="832299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zh-CN" altLang="en-US" dirty="0"/>
              <a:t>首先我们来看一下</a:t>
            </a:r>
            <a:r>
              <a:rPr lang="zh-TW" altLang="en-US" dirty="0"/>
              <a:t>自来水，或者我们常说的是</a:t>
            </a:r>
            <a:r>
              <a:rPr lang="en-US" altLang="zh-TW" dirty="0"/>
              <a:t>PDAM</a:t>
            </a:r>
            <a:r>
              <a:rPr lang="zh-TW" altLang="en-US" dirty="0"/>
              <a:t>水。</a:t>
            </a:r>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6</a:t>
            </a:fld>
            <a:endParaRPr lang="zh-CN" altLang="en-US"/>
          </a:p>
        </p:txBody>
      </p:sp>
    </p:spTree>
    <p:extLst>
      <p:ext uri="{BB962C8B-B14F-4D97-AF65-F5344CB8AC3E}">
        <p14:creationId xmlns:p14="http://schemas.microsoft.com/office/powerpoint/2010/main" val="152668731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60</a:t>
            </a:fld>
            <a:endParaRPr lang="zh-CN" altLang="en-US"/>
          </a:p>
        </p:txBody>
      </p:sp>
    </p:spTree>
    <p:extLst>
      <p:ext uri="{BB962C8B-B14F-4D97-AF65-F5344CB8AC3E}">
        <p14:creationId xmlns:p14="http://schemas.microsoft.com/office/powerpoint/2010/main" val="207400032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61</a:t>
            </a:fld>
            <a:endParaRPr lang="zh-CN" altLang="en-US"/>
          </a:p>
        </p:txBody>
      </p:sp>
    </p:spTree>
    <p:extLst>
      <p:ext uri="{BB962C8B-B14F-4D97-AF65-F5344CB8AC3E}">
        <p14:creationId xmlns:p14="http://schemas.microsoft.com/office/powerpoint/2010/main" val="207400032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62</a:t>
            </a:fld>
            <a:endParaRPr lang="zh-CN" altLang="en-US"/>
          </a:p>
        </p:txBody>
      </p:sp>
    </p:spTree>
    <p:extLst>
      <p:ext uri="{BB962C8B-B14F-4D97-AF65-F5344CB8AC3E}">
        <p14:creationId xmlns:p14="http://schemas.microsoft.com/office/powerpoint/2010/main" val="205760881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63</a:t>
            </a:fld>
            <a:endParaRPr lang="zh-CN" altLang="en-US"/>
          </a:p>
        </p:txBody>
      </p:sp>
    </p:spTree>
    <p:extLst>
      <p:ext uri="{BB962C8B-B14F-4D97-AF65-F5344CB8AC3E}">
        <p14:creationId xmlns:p14="http://schemas.microsoft.com/office/powerpoint/2010/main" val="542732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7</a:t>
            </a:fld>
            <a:endParaRPr lang="zh-CN" altLang="en-US"/>
          </a:p>
        </p:txBody>
      </p:sp>
    </p:spTree>
    <p:extLst>
      <p:ext uri="{BB962C8B-B14F-4D97-AF65-F5344CB8AC3E}">
        <p14:creationId xmlns:p14="http://schemas.microsoft.com/office/powerpoint/2010/main" val="30204335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8</a:t>
            </a:fld>
            <a:endParaRPr lang="zh-CN" altLang="en-US"/>
          </a:p>
        </p:txBody>
      </p:sp>
    </p:spTree>
    <p:extLst>
      <p:ext uri="{BB962C8B-B14F-4D97-AF65-F5344CB8AC3E}">
        <p14:creationId xmlns:p14="http://schemas.microsoft.com/office/powerpoint/2010/main" val="3099462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B69D7A1-E9DD-4221-A1B0-A9DAA3D1CC0F}" type="slidenum">
              <a:rPr lang="zh-CN" altLang="en-US" smtClean="0"/>
              <a:t>9</a:t>
            </a:fld>
            <a:endParaRPr lang="zh-CN" altLang="en-US"/>
          </a:p>
        </p:txBody>
      </p:sp>
    </p:spTree>
    <p:extLst>
      <p:ext uri="{BB962C8B-B14F-4D97-AF65-F5344CB8AC3E}">
        <p14:creationId xmlns:p14="http://schemas.microsoft.com/office/powerpoint/2010/main" val="15077720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629A5133-9ADA-4467-A481-397E02ED1BDD}"/>
              </a:ext>
            </a:extLst>
          </p:cNvPr>
          <p:cNvSpPr>
            <a:spLocks noGrp="1"/>
          </p:cNvSpPr>
          <p:nvPr>
            <p:ph type="dt" sz="half" idx="10"/>
          </p:nvPr>
        </p:nvSpPr>
        <p:spPr>
          <a:xfrm>
            <a:off x="628650" y="4767263"/>
            <a:ext cx="2057400" cy="273844"/>
          </a:xfrm>
          <a:prstGeom prst="rect">
            <a:avLst/>
          </a:prstGeom>
        </p:spPr>
        <p:txBody>
          <a:bodyPr/>
          <a:lstStyle/>
          <a:p>
            <a:fld id="{4CB16CA9-B1B2-434A-A1BB-EEA38EA035F7}" type="datetimeFigureOut">
              <a:rPr lang="zh-CN" altLang="en-US" smtClean="0"/>
              <a:t>2018/11/27</a:t>
            </a:fld>
            <a:endParaRPr lang="zh-CN" altLang="en-US"/>
          </a:p>
        </p:txBody>
      </p:sp>
      <p:sp>
        <p:nvSpPr>
          <p:cNvPr id="3" name="页脚占位符 2">
            <a:extLst>
              <a:ext uri="{FF2B5EF4-FFF2-40B4-BE49-F238E27FC236}">
                <a16:creationId xmlns="" xmlns:a16="http://schemas.microsoft.com/office/drawing/2014/main" id="{7BCFC18C-DC2E-459E-8642-FF8B4DAE0024}"/>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732BAAD7-5F26-4992-9018-F98D139A46E4}"/>
              </a:ext>
            </a:extLst>
          </p:cNvPr>
          <p:cNvSpPr>
            <a:spLocks noGrp="1"/>
          </p:cNvSpPr>
          <p:nvPr>
            <p:ph type="sldNum" sz="quarter" idx="12"/>
          </p:nvPr>
        </p:nvSpPr>
        <p:spPr>
          <a:xfrm>
            <a:off x="6457950" y="4767263"/>
            <a:ext cx="2057400" cy="273844"/>
          </a:xfrm>
          <a:prstGeom prst="rect">
            <a:avLst/>
          </a:prstGeom>
        </p:spPr>
        <p:txBody>
          <a:bodyPr/>
          <a:lstStyle/>
          <a:p>
            <a:fld id="{91A41B9E-CCEF-4C5C-A9C9-C9684CA66F91}" type="slidenum">
              <a:rPr lang="zh-CN" altLang="en-US" smtClean="0"/>
              <a:t>‹#›</a:t>
            </a:fld>
            <a:endParaRPr lang="zh-CN" altLang="en-US"/>
          </a:p>
        </p:txBody>
      </p:sp>
    </p:spTree>
    <p:extLst>
      <p:ext uri="{BB962C8B-B14F-4D97-AF65-F5344CB8AC3E}">
        <p14:creationId xmlns:p14="http://schemas.microsoft.com/office/powerpoint/2010/main" val="32157675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70"/>
            <a:ext cx="4629150" cy="3655219"/>
          </a:xfrm>
          <a:prstGeom prst="rect">
            <a:avLst/>
          </a:prstGeo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r>
              <a:rPr lang="zh-CN" altLang="en-US"/>
              <a:t>共存、共担、共享                                      </a:t>
            </a: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r>
              <a:rPr lang="zh-CN" altLang="en-US"/>
              <a:t>共存、共担、共享                                       </a:t>
            </a: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fld id="{D2F20C26-24C8-48FB-97E2-E17D6F80B73D}" type="slidenum">
              <a:rPr lang="zh-CN" altLang="en-US" smtClean="0"/>
              <a:t>‹#›</a:t>
            </a:fld>
            <a:endParaRPr lang="zh-CN" altLang="en-US"/>
          </a:p>
        </p:txBody>
      </p:sp>
    </p:spTree>
    <p:extLst>
      <p:ext uri="{BB962C8B-B14F-4D97-AF65-F5344CB8AC3E}">
        <p14:creationId xmlns:p14="http://schemas.microsoft.com/office/powerpoint/2010/main" val="37408971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1369219"/>
            <a:ext cx="7886700" cy="3263504"/>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r>
              <a:rPr lang="zh-CN" altLang="en-US"/>
              <a:t>共存、共担、共享                                      </a:t>
            </a: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r>
              <a:rPr lang="zh-CN" altLang="en-US"/>
              <a:t>共存、共担、共享                                       </a:t>
            </a: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D2F20C26-24C8-48FB-97E2-E17D6F80B73D}" type="slidenum">
              <a:rPr lang="zh-CN" altLang="en-US" smtClean="0"/>
              <a:t>‹#›</a:t>
            </a:fld>
            <a:endParaRPr lang="zh-CN" altLang="en-US"/>
          </a:p>
        </p:txBody>
      </p:sp>
    </p:spTree>
    <p:extLst>
      <p:ext uri="{BB962C8B-B14F-4D97-AF65-F5344CB8AC3E}">
        <p14:creationId xmlns:p14="http://schemas.microsoft.com/office/powerpoint/2010/main" val="3310663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4"/>
            <a:ext cx="1971675" cy="4358879"/>
          </a:xfrm>
          <a:prstGeom prst="rect">
            <a:avLst/>
          </a:prstGeo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1" y="273844"/>
            <a:ext cx="5800725" cy="4358879"/>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r>
              <a:rPr lang="zh-CN" altLang="en-US"/>
              <a:t>共存、共担、共享                                      </a:t>
            </a: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r>
              <a:rPr lang="zh-CN" altLang="en-US"/>
              <a:t>共存、共担、共享                                       </a:t>
            </a: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D2F20C26-24C8-48FB-97E2-E17D6F80B73D}" type="slidenum">
              <a:rPr lang="zh-CN" altLang="en-US" smtClean="0"/>
              <a:t>‹#›</a:t>
            </a:fld>
            <a:endParaRPr lang="zh-CN" altLang="en-US"/>
          </a:p>
        </p:txBody>
      </p:sp>
    </p:spTree>
    <p:extLst>
      <p:ext uri="{BB962C8B-B14F-4D97-AF65-F5344CB8AC3E}">
        <p14:creationId xmlns:p14="http://schemas.microsoft.com/office/powerpoint/2010/main" val="2713293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6"/>
            <a:ext cx="7886700" cy="994172"/>
          </a:xfrm>
          <a:prstGeom prst="rect">
            <a:avLst/>
          </a:prstGeom>
        </p:spPr>
        <p:txBody>
          <a:bodyPr/>
          <a:lstStyle/>
          <a:p>
            <a:r>
              <a:rPr lang="en-US"/>
              <a:t>Click to edit Master title style</a:t>
            </a:r>
          </a:p>
        </p:txBody>
      </p:sp>
      <p:sp>
        <p:nvSpPr>
          <p:cNvPr id="3" name="Slide Number Placeholder 2"/>
          <p:cNvSpPr>
            <a:spLocks noGrp="1"/>
          </p:cNvSpPr>
          <p:nvPr>
            <p:ph type="sldNum" idx="10"/>
          </p:nvPr>
        </p:nvSpPr>
        <p:spPr>
          <a:xfrm>
            <a:off x="6457950" y="4767264"/>
            <a:ext cx="2057400" cy="273844"/>
          </a:xfrm>
          <a:prstGeom prst="rect">
            <a:avLst/>
          </a:prstGeom>
        </p:spPr>
        <p:txBody>
          <a:bodyPr/>
          <a:lstStyle>
            <a:lvl1pPr>
              <a:defRPr/>
            </a:lvl1pPr>
          </a:lstStyle>
          <a:p>
            <a:pPr>
              <a:defRPr/>
            </a:pPr>
            <a:fld id="{4FF64986-76C7-694A-A23F-4F70F427A615}" type="slidenum">
              <a:rPr lang="en-US"/>
              <a:pPr>
                <a:defRPr/>
              </a:pPr>
              <a:t>‹#›</a:t>
            </a:fld>
            <a:endParaRPr lang="en-US"/>
          </a:p>
        </p:txBody>
      </p:sp>
    </p:spTree>
    <p:extLst>
      <p:ext uri="{BB962C8B-B14F-4D97-AF65-F5344CB8AC3E}">
        <p14:creationId xmlns:p14="http://schemas.microsoft.com/office/powerpoint/2010/main" val="31691427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 xmlns:a16="http://schemas.microsoft.com/office/drawing/2014/main" id="{BF29C396-5E46-4F67-BEDA-7300DB86DB56}"/>
              </a:ext>
            </a:extLst>
          </p:cNvPr>
          <p:cNvSpPr>
            <a:spLocks noGrp="1"/>
          </p:cNvSpPr>
          <p:nvPr>
            <p:ph type="dt" sz="half" idx="10"/>
          </p:nvPr>
        </p:nvSpPr>
        <p:spPr>
          <a:xfrm>
            <a:off x="628650" y="4767263"/>
            <a:ext cx="2057400" cy="273844"/>
          </a:xfrm>
          <a:prstGeom prst="rect">
            <a:avLst/>
          </a:prstGeom>
        </p:spPr>
        <p:txBody>
          <a:bodyPr/>
          <a:lstStyle/>
          <a:p>
            <a:fld id="{E1E37FF3-58B8-4A43-B249-EAEBAFD62033}" type="datetimeFigureOut">
              <a:rPr lang="zh-CN" altLang="en-US" smtClean="0"/>
              <a:t>2018/11/27</a:t>
            </a:fld>
            <a:endParaRPr lang="zh-CN" altLang="en-US"/>
          </a:p>
        </p:txBody>
      </p:sp>
      <p:sp>
        <p:nvSpPr>
          <p:cNvPr id="3" name="页脚占位符 2">
            <a:extLst>
              <a:ext uri="{FF2B5EF4-FFF2-40B4-BE49-F238E27FC236}">
                <a16:creationId xmlns="" xmlns:a16="http://schemas.microsoft.com/office/drawing/2014/main" id="{D8B88B0F-F82F-4926-A5E0-106102EE860B}"/>
              </a:ext>
            </a:extLst>
          </p:cNvPr>
          <p:cNvSpPr>
            <a:spLocks noGrp="1"/>
          </p:cNvSpPr>
          <p:nvPr>
            <p:ph type="ftr" sz="quarter" idx="11"/>
          </p:nvPr>
        </p:nvSpPr>
        <p:spPr>
          <a:xfrm>
            <a:off x="3028950" y="4767263"/>
            <a:ext cx="3086100" cy="273844"/>
          </a:xfrm>
          <a:prstGeom prst="rect">
            <a:avLst/>
          </a:prstGeom>
        </p:spPr>
        <p:txBody>
          <a:bodyPr/>
          <a:lstStyle/>
          <a:p>
            <a:endParaRPr lang="zh-CN" altLang="en-US"/>
          </a:p>
        </p:txBody>
      </p:sp>
      <p:sp>
        <p:nvSpPr>
          <p:cNvPr id="4" name="灯片编号占位符 3">
            <a:extLst>
              <a:ext uri="{FF2B5EF4-FFF2-40B4-BE49-F238E27FC236}">
                <a16:creationId xmlns="" xmlns:a16="http://schemas.microsoft.com/office/drawing/2014/main" id="{9844CA42-7451-4C0A-A05B-4734AFF1FD27}"/>
              </a:ext>
            </a:extLst>
          </p:cNvPr>
          <p:cNvSpPr>
            <a:spLocks noGrp="1"/>
          </p:cNvSpPr>
          <p:nvPr>
            <p:ph type="sldNum" sz="quarter" idx="12"/>
          </p:nvPr>
        </p:nvSpPr>
        <p:spPr>
          <a:xfrm>
            <a:off x="6457950" y="4767263"/>
            <a:ext cx="2057400" cy="273844"/>
          </a:xfrm>
          <a:prstGeom prst="rect">
            <a:avLst/>
          </a:prstGeom>
        </p:spPr>
        <p:txBody>
          <a:bodyPr/>
          <a:lstStyle/>
          <a:p>
            <a:fld id="{072022F0-C5DE-4763-B18F-5011828D6BEA}" type="slidenum">
              <a:rPr lang="zh-CN" altLang="en-US" smtClean="0"/>
              <a:t>‹#›</a:t>
            </a:fld>
            <a:endParaRPr lang="zh-CN" altLang="en-US"/>
          </a:p>
        </p:txBody>
      </p:sp>
    </p:spTree>
    <p:extLst>
      <p:ext uri="{BB962C8B-B14F-4D97-AF65-F5344CB8AC3E}">
        <p14:creationId xmlns:p14="http://schemas.microsoft.com/office/powerpoint/2010/main" val="39639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841772"/>
            <a:ext cx="7772400" cy="17907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628650" y="4767264"/>
            <a:ext cx="2057400" cy="273844"/>
          </a:xfrm>
          <a:prstGeom prst="rect">
            <a:avLst/>
          </a:prstGeom>
        </p:spPr>
        <p:txBody>
          <a:bodyPr/>
          <a:lstStyle/>
          <a:p>
            <a:r>
              <a:rPr lang="zh-CN" altLang="en-US"/>
              <a:t>共存、共担、共享                                      </a:t>
            </a: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r>
              <a:rPr lang="zh-CN" altLang="en-US"/>
              <a:t>共存、共担、共享                                       </a:t>
            </a: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D2F20C26-24C8-48FB-97E2-E17D6F80B73D}" type="slidenum">
              <a:rPr lang="zh-CN" altLang="en-US" smtClean="0"/>
              <a:t>‹#›</a:t>
            </a:fld>
            <a:endParaRPr lang="zh-CN" altLang="en-US"/>
          </a:p>
        </p:txBody>
      </p:sp>
    </p:spTree>
    <p:extLst>
      <p:ext uri="{BB962C8B-B14F-4D97-AF65-F5344CB8AC3E}">
        <p14:creationId xmlns:p14="http://schemas.microsoft.com/office/powerpoint/2010/main" val="11104153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Footer Placeholder 4"/>
          <p:cNvSpPr>
            <a:spLocks noGrp="1"/>
          </p:cNvSpPr>
          <p:nvPr>
            <p:ph type="ftr" sz="quarter" idx="11"/>
          </p:nvPr>
        </p:nvSpPr>
        <p:spPr>
          <a:xfrm>
            <a:off x="-314750" y="4705848"/>
            <a:ext cx="3086100" cy="273844"/>
          </a:xfrm>
          <a:prstGeom prst="rect">
            <a:avLst/>
          </a:prstGeom>
        </p:spPr>
        <p:txBody>
          <a:bodyPr/>
          <a:lstStyle>
            <a:lvl1pPr>
              <a:defRPr sz="1200">
                <a:solidFill>
                  <a:srgbClr val="009240"/>
                </a:solidFill>
                <a:latin typeface="微软雅黑" panose="020B0503020204020204" pitchFamily="34" charset="-122"/>
                <a:ea typeface="微软雅黑" panose="020B0503020204020204" pitchFamily="34" charset="-122"/>
              </a:defRPr>
            </a:lvl1pPr>
          </a:lstStyle>
          <a:p>
            <a:r>
              <a:rPr lang="zh-CN" altLang="en-US" dirty="0"/>
              <a:t>共存、共担、共享                                       </a:t>
            </a:r>
          </a:p>
        </p:txBody>
      </p:sp>
      <p:sp>
        <p:nvSpPr>
          <p:cNvPr id="6" name="Slide Number Placeholder 5"/>
          <p:cNvSpPr>
            <a:spLocks noGrp="1"/>
          </p:cNvSpPr>
          <p:nvPr>
            <p:ph type="sldNum" sz="quarter" idx="12"/>
          </p:nvPr>
        </p:nvSpPr>
        <p:spPr>
          <a:xfrm>
            <a:off x="6457950" y="4685376"/>
            <a:ext cx="2057400" cy="273844"/>
          </a:xfrm>
          <a:prstGeom prst="rect">
            <a:avLst/>
          </a:prstGeom>
        </p:spPr>
        <p:txBody>
          <a:bodyPr/>
          <a:lstStyle/>
          <a:p>
            <a:fld id="{D2F20C26-24C8-48FB-97E2-E17D6F80B73D}" type="slidenum">
              <a:rPr lang="zh-CN" altLang="en-US" smtClean="0"/>
              <a:t>‹#›</a:t>
            </a:fld>
            <a:endParaRPr lang="zh-CN" altLang="en-US" dirty="0"/>
          </a:p>
        </p:txBody>
      </p:sp>
    </p:spTree>
    <p:extLst>
      <p:ext uri="{BB962C8B-B14F-4D97-AF65-F5344CB8AC3E}">
        <p14:creationId xmlns:p14="http://schemas.microsoft.com/office/powerpoint/2010/main" val="3385928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9"/>
            <a:ext cx="7886700" cy="1125140"/>
          </a:xfrm>
          <a:prstGeom prst="rect">
            <a:avLst/>
          </a:prstGeo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628650" y="4767264"/>
            <a:ext cx="2057400" cy="273844"/>
          </a:xfrm>
          <a:prstGeom prst="rect">
            <a:avLst/>
          </a:prstGeom>
        </p:spPr>
        <p:txBody>
          <a:bodyPr/>
          <a:lstStyle/>
          <a:p>
            <a:r>
              <a:rPr lang="zh-CN" altLang="en-US"/>
              <a:t>共存、共担、共享                                      </a:t>
            </a:r>
          </a:p>
        </p:txBody>
      </p:sp>
      <p:sp>
        <p:nvSpPr>
          <p:cNvPr id="5" name="Footer Placeholder 4"/>
          <p:cNvSpPr>
            <a:spLocks noGrp="1"/>
          </p:cNvSpPr>
          <p:nvPr>
            <p:ph type="ftr" sz="quarter" idx="11"/>
          </p:nvPr>
        </p:nvSpPr>
        <p:spPr>
          <a:xfrm>
            <a:off x="3028950" y="4767264"/>
            <a:ext cx="3086100" cy="273844"/>
          </a:xfrm>
          <a:prstGeom prst="rect">
            <a:avLst/>
          </a:prstGeom>
        </p:spPr>
        <p:txBody>
          <a:bodyPr/>
          <a:lstStyle/>
          <a:p>
            <a:r>
              <a:rPr lang="zh-CN" altLang="en-US"/>
              <a:t>共存、共担、共享                                       </a:t>
            </a:r>
          </a:p>
        </p:txBody>
      </p:sp>
      <p:sp>
        <p:nvSpPr>
          <p:cNvPr id="6" name="Slide Number Placeholder 5"/>
          <p:cNvSpPr>
            <a:spLocks noGrp="1"/>
          </p:cNvSpPr>
          <p:nvPr>
            <p:ph type="sldNum" sz="quarter" idx="12"/>
          </p:nvPr>
        </p:nvSpPr>
        <p:spPr>
          <a:xfrm>
            <a:off x="6457950" y="4767264"/>
            <a:ext cx="2057400" cy="273844"/>
          </a:xfrm>
          <a:prstGeom prst="rect">
            <a:avLst/>
          </a:prstGeom>
        </p:spPr>
        <p:txBody>
          <a:bodyPr/>
          <a:lstStyle/>
          <a:p>
            <a:fld id="{D2F20C26-24C8-48FB-97E2-E17D6F80B73D}" type="slidenum">
              <a:rPr lang="zh-CN" altLang="en-US" smtClean="0"/>
              <a:t>‹#›</a:t>
            </a:fld>
            <a:endParaRPr lang="zh-CN" altLang="en-US"/>
          </a:p>
        </p:txBody>
      </p:sp>
    </p:spTree>
    <p:extLst>
      <p:ext uri="{BB962C8B-B14F-4D97-AF65-F5344CB8AC3E}">
        <p14:creationId xmlns:p14="http://schemas.microsoft.com/office/powerpoint/2010/main" val="21985653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a:xfrm>
            <a:off x="628650" y="4767264"/>
            <a:ext cx="2057400" cy="273844"/>
          </a:xfrm>
          <a:prstGeom prst="rect">
            <a:avLst/>
          </a:prstGeom>
        </p:spPr>
        <p:txBody>
          <a:bodyPr/>
          <a:lstStyle/>
          <a:p>
            <a:r>
              <a:rPr lang="zh-CN" altLang="en-US"/>
              <a:t>共存、共担、共享                                      </a:t>
            </a: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r>
              <a:rPr lang="zh-CN" altLang="en-US"/>
              <a:t>共存、共担、共享                                       </a:t>
            </a: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fld id="{D2F20C26-24C8-48FB-97E2-E17D6F80B73D}" type="slidenum">
              <a:rPr lang="zh-CN" altLang="en-US" smtClean="0"/>
              <a:t>‹#›</a:t>
            </a:fld>
            <a:endParaRPr lang="zh-CN" altLang="en-US"/>
          </a:p>
        </p:txBody>
      </p:sp>
    </p:spTree>
    <p:extLst>
      <p:ext uri="{BB962C8B-B14F-4D97-AF65-F5344CB8AC3E}">
        <p14:creationId xmlns:p14="http://schemas.microsoft.com/office/powerpoint/2010/main" val="12640595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5"/>
            <a:ext cx="7886700" cy="994172"/>
          </a:xfrm>
          <a:prstGeom prst="rect">
            <a:avLst/>
          </a:prstGeo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629842" y="1878806"/>
            <a:ext cx="3868340"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1" y="1260872"/>
            <a:ext cx="3887391" cy="617934"/>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629151" y="1878806"/>
            <a:ext cx="3887391" cy="276344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a:xfrm>
            <a:off x="628650" y="4767264"/>
            <a:ext cx="2057400" cy="273844"/>
          </a:xfrm>
          <a:prstGeom prst="rect">
            <a:avLst/>
          </a:prstGeom>
        </p:spPr>
        <p:txBody>
          <a:bodyPr/>
          <a:lstStyle/>
          <a:p>
            <a:r>
              <a:rPr lang="zh-CN" altLang="en-US"/>
              <a:t>共存、共担、共享                                      </a:t>
            </a:r>
          </a:p>
        </p:txBody>
      </p:sp>
      <p:sp>
        <p:nvSpPr>
          <p:cNvPr id="8" name="Footer Placeholder 7"/>
          <p:cNvSpPr>
            <a:spLocks noGrp="1"/>
          </p:cNvSpPr>
          <p:nvPr>
            <p:ph type="ftr" sz="quarter" idx="11"/>
          </p:nvPr>
        </p:nvSpPr>
        <p:spPr>
          <a:xfrm>
            <a:off x="3028950" y="4767264"/>
            <a:ext cx="3086100" cy="273844"/>
          </a:xfrm>
          <a:prstGeom prst="rect">
            <a:avLst/>
          </a:prstGeom>
        </p:spPr>
        <p:txBody>
          <a:bodyPr/>
          <a:lstStyle/>
          <a:p>
            <a:r>
              <a:rPr lang="zh-CN" altLang="en-US"/>
              <a:t>共存、共担、共享                                       </a:t>
            </a:r>
          </a:p>
        </p:txBody>
      </p:sp>
      <p:sp>
        <p:nvSpPr>
          <p:cNvPr id="9" name="Slide Number Placeholder 8"/>
          <p:cNvSpPr>
            <a:spLocks noGrp="1"/>
          </p:cNvSpPr>
          <p:nvPr>
            <p:ph type="sldNum" sz="quarter" idx="12"/>
          </p:nvPr>
        </p:nvSpPr>
        <p:spPr>
          <a:xfrm>
            <a:off x="6457950" y="4767264"/>
            <a:ext cx="2057400" cy="273844"/>
          </a:xfrm>
          <a:prstGeom prst="rect">
            <a:avLst/>
          </a:prstGeom>
        </p:spPr>
        <p:txBody>
          <a:bodyPr/>
          <a:lstStyle/>
          <a:p>
            <a:fld id="{D2F20C26-24C8-48FB-97E2-E17D6F80B73D}" type="slidenum">
              <a:rPr lang="zh-CN" altLang="en-US" smtClean="0"/>
              <a:t>‹#›</a:t>
            </a:fld>
            <a:endParaRPr lang="zh-CN" altLang="en-US"/>
          </a:p>
        </p:txBody>
      </p:sp>
    </p:spTree>
    <p:extLst>
      <p:ext uri="{BB962C8B-B14F-4D97-AF65-F5344CB8AC3E}">
        <p14:creationId xmlns:p14="http://schemas.microsoft.com/office/powerpoint/2010/main" val="1162493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5"/>
            <a:ext cx="7886700" cy="994172"/>
          </a:xfrm>
          <a:prstGeom prst="rect">
            <a:avLst/>
          </a:prstGeom>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a:xfrm>
            <a:off x="628650" y="4767264"/>
            <a:ext cx="2057400" cy="273844"/>
          </a:xfrm>
          <a:prstGeom prst="rect">
            <a:avLst/>
          </a:prstGeom>
        </p:spPr>
        <p:txBody>
          <a:bodyPr/>
          <a:lstStyle/>
          <a:p>
            <a:r>
              <a:rPr lang="zh-CN" altLang="en-US"/>
              <a:t>共存、共担、共享                                      </a:t>
            </a:r>
          </a:p>
        </p:txBody>
      </p:sp>
      <p:sp>
        <p:nvSpPr>
          <p:cNvPr id="4" name="Footer Placeholder 3"/>
          <p:cNvSpPr>
            <a:spLocks noGrp="1"/>
          </p:cNvSpPr>
          <p:nvPr>
            <p:ph type="ftr" sz="quarter" idx="11"/>
          </p:nvPr>
        </p:nvSpPr>
        <p:spPr>
          <a:xfrm>
            <a:off x="3028950" y="4767264"/>
            <a:ext cx="3086100" cy="273844"/>
          </a:xfrm>
          <a:prstGeom prst="rect">
            <a:avLst/>
          </a:prstGeom>
        </p:spPr>
        <p:txBody>
          <a:bodyPr/>
          <a:lstStyle/>
          <a:p>
            <a:r>
              <a:rPr lang="zh-CN" altLang="en-US"/>
              <a:t>共存、共担、共享                                       </a:t>
            </a:r>
          </a:p>
        </p:txBody>
      </p:sp>
      <p:sp>
        <p:nvSpPr>
          <p:cNvPr id="5" name="Slide Number Placeholder 4"/>
          <p:cNvSpPr>
            <a:spLocks noGrp="1"/>
          </p:cNvSpPr>
          <p:nvPr>
            <p:ph type="sldNum" sz="quarter" idx="12"/>
          </p:nvPr>
        </p:nvSpPr>
        <p:spPr>
          <a:xfrm>
            <a:off x="6457950" y="4767264"/>
            <a:ext cx="2057400" cy="273844"/>
          </a:xfrm>
          <a:prstGeom prst="rect">
            <a:avLst/>
          </a:prstGeom>
        </p:spPr>
        <p:txBody>
          <a:bodyPr/>
          <a:lstStyle/>
          <a:p>
            <a:fld id="{D2F20C26-24C8-48FB-97E2-E17D6F80B73D}" type="slidenum">
              <a:rPr lang="zh-CN" altLang="en-US" smtClean="0"/>
              <a:t>‹#›</a:t>
            </a:fld>
            <a:endParaRPr lang="zh-CN" altLang="en-US"/>
          </a:p>
        </p:txBody>
      </p:sp>
    </p:spTree>
    <p:extLst>
      <p:ext uri="{BB962C8B-B14F-4D97-AF65-F5344CB8AC3E}">
        <p14:creationId xmlns:p14="http://schemas.microsoft.com/office/powerpoint/2010/main" val="279407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28650" y="4767264"/>
            <a:ext cx="2057400" cy="273844"/>
          </a:xfrm>
          <a:prstGeom prst="rect">
            <a:avLst/>
          </a:prstGeom>
        </p:spPr>
        <p:txBody>
          <a:bodyPr/>
          <a:lstStyle/>
          <a:p>
            <a:r>
              <a:rPr lang="zh-CN" altLang="en-US"/>
              <a:t>共存、共担、共享                                      </a:t>
            </a:r>
          </a:p>
        </p:txBody>
      </p:sp>
      <p:sp>
        <p:nvSpPr>
          <p:cNvPr id="3" name="Footer Placeholder 2"/>
          <p:cNvSpPr>
            <a:spLocks noGrp="1"/>
          </p:cNvSpPr>
          <p:nvPr>
            <p:ph type="ftr" sz="quarter" idx="11"/>
          </p:nvPr>
        </p:nvSpPr>
        <p:spPr>
          <a:xfrm>
            <a:off x="3028950" y="4767264"/>
            <a:ext cx="3086100" cy="273844"/>
          </a:xfrm>
          <a:prstGeom prst="rect">
            <a:avLst/>
          </a:prstGeom>
        </p:spPr>
        <p:txBody>
          <a:bodyPr/>
          <a:lstStyle/>
          <a:p>
            <a:r>
              <a:rPr lang="zh-CN" altLang="en-US"/>
              <a:t>共存、共担、共享                                       </a:t>
            </a:r>
          </a:p>
        </p:txBody>
      </p:sp>
      <p:sp>
        <p:nvSpPr>
          <p:cNvPr id="4" name="Slide Number Placeholder 3"/>
          <p:cNvSpPr>
            <a:spLocks noGrp="1"/>
          </p:cNvSpPr>
          <p:nvPr>
            <p:ph type="sldNum" sz="quarter" idx="12"/>
          </p:nvPr>
        </p:nvSpPr>
        <p:spPr>
          <a:xfrm>
            <a:off x="6457950" y="4767264"/>
            <a:ext cx="2057400" cy="273844"/>
          </a:xfrm>
          <a:prstGeom prst="rect">
            <a:avLst/>
          </a:prstGeom>
        </p:spPr>
        <p:txBody>
          <a:bodyPr/>
          <a:lstStyle/>
          <a:p>
            <a:fld id="{D2F20C26-24C8-48FB-97E2-E17D6F80B73D}" type="slidenum">
              <a:rPr lang="zh-CN" altLang="en-US" smtClean="0"/>
              <a:t>‹#›</a:t>
            </a:fld>
            <a:endParaRPr lang="zh-CN" altLang="en-US"/>
          </a:p>
        </p:txBody>
      </p:sp>
    </p:spTree>
    <p:extLst>
      <p:ext uri="{BB962C8B-B14F-4D97-AF65-F5344CB8AC3E}">
        <p14:creationId xmlns:p14="http://schemas.microsoft.com/office/powerpoint/2010/main" val="1789843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a:prstGeom prst="rect">
            <a:avLst/>
          </a:prstGeo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70"/>
            <a:ext cx="4629150" cy="3655219"/>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Date Placeholder 4"/>
          <p:cNvSpPr>
            <a:spLocks noGrp="1"/>
          </p:cNvSpPr>
          <p:nvPr>
            <p:ph type="dt" sz="half" idx="10"/>
          </p:nvPr>
        </p:nvSpPr>
        <p:spPr>
          <a:xfrm>
            <a:off x="628650" y="4767264"/>
            <a:ext cx="2057400" cy="273844"/>
          </a:xfrm>
          <a:prstGeom prst="rect">
            <a:avLst/>
          </a:prstGeom>
        </p:spPr>
        <p:txBody>
          <a:bodyPr/>
          <a:lstStyle/>
          <a:p>
            <a:r>
              <a:rPr lang="zh-CN" altLang="en-US"/>
              <a:t>共存、共担、共享                                      </a:t>
            </a:r>
          </a:p>
        </p:txBody>
      </p:sp>
      <p:sp>
        <p:nvSpPr>
          <p:cNvPr id="6" name="Footer Placeholder 5"/>
          <p:cNvSpPr>
            <a:spLocks noGrp="1"/>
          </p:cNvSpPr>
          <p:nvPr>
            <p:ph type="ftr" sz="quarter" idx="11"/>
          </p:nvPr>
        </p:nvSpPr>
        <p:spPr>
          <a:xfrm>
            <a:off x="3028950" y="4767264"/>
            <a:ext cx="3086100" cy="273844"/>
          </a:xfrm>
          <a:prstGeom prst="rect">
            <a:avLst/>
          </a:prstGeom>
        </p:spPr>
        <p:txBody>
          <a:bodyPr/>
          <a:lstStyle/>
          <a:p>
            <a:r>
              <a:rPr lang="zh-CN" altLang="en-US"/>
              <a:t>共存、共担、共享                                       </a:t>
            </a:r>
          </a:p>
        </p:txBody>
      </p:sp>
      <p:sp>
        <p:nvSpPr>
          <p:cNvPr id="7" name="Slide Number Placeholder 6"/>
          <p:cNvSpPr>
            <a:spLocks noGrp="1"/>
          </p:cNvSpPr>
          <p:nvPr>
            <p:ph type="sldNum" sz="quarter" idx="12"/>
          </p:nvPr>
        </p:nvSpPr>
        <p:spPr>
          <a:xfrm>
            <a:off x="6457950" y="4767264"/>
            <a:ext cx="2057400" cy="273844"/>
          </a:xfrm>
          <a:prstGeom prst="rect">
            <a:avLst/>
          </a:prstGeom>
        </p:spPr>
        <p:txBody>
          <a:bodyPr/>
          <a:lstStyle/>
          <a:p>
            <a:fld id="{D2F20C26-24C8-48FB-97E2-E17D6F80B73D}" type="slidenum">
              <a:rPr lang="zh-CN" altLang="en-US" smtClean="0"/>
              <a:t>‹#›</a:t>
            </a:fld>
            <a:endParaRPr lang="zh-CN" altLang="en-US"/>
          </a:p>
        </p:txBody>
      </p:sp>
    </p:spTree>
    <p:extLst>
      <p:ext uri="{BB962C8B-B14F-4D97-AF65-F5344CB8AC3E}">
        <p14:creationId xmlns:p14="http://schemas.microsoft.com/office/powerpoint/2010/main" val="8384478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 Id="rId4" Type="http://schemas.openxmlformats.org/officeDocument/2006/relationships/image" Target="../media/image2.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3.jpe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1.jpeg"/></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srcRect/>
          <a:stretch>
            <a:fillRect/>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 xmlns:a16="http://schemas.microsoft.com/office/drawing/2014/main" id="{7FFE2300-C2E9-4241-AA52-B547F8A1711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7" y="0"/>
            <a:ext cx="9143006" cy="5143500"/>
          </a:xfrm>
          <a:prstGeom prst="rect">
            <a:avLst/>
          </a:prstGeom>
        </p:spPr>
      </p:pic>
    </p:spTree>
    <p:extLst>
      <p:ext uri="{BB962C8B-B14F-4D97-AF65-F5344CB8AC3E}">
        <p14:creationId xmlns:p14="http://schemas.microsoft.com/office/powerpoint/2010/main" val="965383421"/>
      </p:ext>
    </p:extLst>
  </p:cSld>
  <p:clrMap bg1="lt1" tx1="dk1" bg2="lt2" tx2="dk2" accent1="accent1" accent2="accent2" accent3="accent3" accent4="accent4" accent5="accent5" accent6="accent6" hlink="hlink" folHlink="folHlink"/>
  <p:sldLayoutIdLst>
    <p:sldLayoutId id="2147483691" r:id="rId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4"/>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 xmlns:a16="http://schemas.microsoft.com/office/drawing/2014/main" id="{F746EE8B-76F3-4296-9181-EBD03E58C96F}"/>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442"/>
            <a:ext cx="9144000" cy="5142617"/>
          </a:xfrm>
          <a:prstGeom prst="rect">
            <a:avLst/>
          </a:prstGeom>
        </p:spPr>
      </p:pic>
    </p:spTree>
    <p:extLst>
      <p:ext uri="{BB962C8B-B14F-4D97-AF65-F5344CB8AC3E}">
        <p14:creationId xmlns:p14="http://schemas.microsoft.com/office/powerpoint/2010/main" val="2182601642"/>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16" r:id="rId12"/>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4637422"/>
      </p:ext>
    </p:extLst>
  </p:cSld>
  <p:clrMap bg1="lt1" tx1="dk1" bg2="lt2" tx2="dk2" accent1="accent1" accent2="accent2" accent3="accent3" accent4="accent4" accent5="accent5" accent6="accent6" hlink="hlink" folHlink="folHlink"/>
  <p:sldLayoutIdLst>
    <p:sldLayoutId id="2147483715" r:id="rId1"/>
  </p:sldLayoutIdLst>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8.xml"/><Relationship Id="rId5" Type="http://schemas.openxmlformats.org/officeDocument/2006/relationships/image" Target="../media/image15.jp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tags" Target="../tags/tag3.xml"/><Relationship Id="rId7" Type="http://schemas.openxmlformats.org/officeDocument/2006/relationships/image" Target="../media/image21.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0.png"/><Relationship Id="rId5" Type="http://schemas.openxmlformats.org/officeDocument/2006/relationships/notesSlide" Target="../notesSlides/notesSlide15.xml"/><Relationship Id="rId4"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6.xml"/><Relationship Id="rId1" Type="http://schemas.openxmlformats.org/officeDocument/2006/relationships/slideLayout" Target="../slideLayouts/slideLayout8.xml"/><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25.jpeg"/><Relationship Id="rId5" Type="http://schemas.openxmlformats.org/officeDocument/2006/relationships/notesSlide" Target="../notesSlides/notesSlide17.xml"/><Relationship Id="rId4"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microsoft.com/office/2007/relationships/hdphoto" Target="../media/hdphoto1.wdp"/><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8.xml"/><Relationship Id="rId4" Type="http://schemas.microsoft.com/office/2007/relationships/hdphoto" Target="../media/hdphoto4.wdp"/></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7" Type="http://schemas.microsoft.com/office/2007/relationships/hdphoto" Target="../media/hdphoto1.wdp"/><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5.png"/><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36.pn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microsoft.com/office/2007/relationships/hdphoto" Target="../media/hdphoto5.wdp"/><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42.png"/><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1.xml"/><Relationship Id="rId1" Type="http://schemas.openxmlformats.org/officeDocument/2006/relationships/slideLayout" Target="../slideLayouts/slideLayout8.xml"/><Relationship Id="rId4" Type="http://schemas.openxmlformats.org/officeDocument/2006/relationships/image" Target="../media/image44.png"/></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46.png"/></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37.png"/><Relationship Id="rId7" Type="http://schemas.openxmlformats.org/officeDocument/2006/relationships/image" Target="../media/image49.png"/><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microsoft.com/office/2007/relationships/hdphoto" Target="../media/hdphoto7.wdp"/><Relationship Id="rId5" Type="http://schemas.openxmlformats.org/officeDocument/2006/relationships/image" Target="../media/image48.png"/><Relationship Id="rId4" Type="http://schemas.openxmlformats.org/officeDocument/2006/relationships/image" Target="../media/image36.png"/></Relationships>
</file>

<file path=ppt/slides/_rels/slide35.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notesSlide" Target="../notesSlides/notesSlide35.xm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6.xml"/><Relationship Id="rId1" Type="http://schemas.openxmlformats.org/officeDocument/2006/relationships/slideLayout" Target="../slideLayouts/slideLayout3.xml"/><Relationship Id="rId5" Type="http://schemas.openxmlformats.org/officeDocument/2006/relationships/image" Target="../media/image57.png"/><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5.png"/><Relationship Id="rId7" Type="http://schemas.openxmlformats.org/officeDocument/2006/relationships/image" Target="../media/image61.png"/><Relationship Id="rId2" Type="http://schemas.openxmlformats.org/officeDocument/2006/relationships/notesSlide" Target="../notesSlides/notesSlide37.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jpeg"/><Relationship Id="rId9" Type="http://schemas.openxmlformats.org/officeDocument/2006/relationships/image" Target="../media/image63.png"/></Relationships>
</file>

<file path=ppt/slides/_rels/slide38.xml.rels><?xml version="1.0" encoding="UTF-8" standalone="yes"?>
<Relationships xmlns="http://schemas.openxmlformats.org/package/2006/relationships"><Relationship Id="rId8" Type="http://schemas.openxmlformats.org/officeDocument/2006/relationships/tags" Target="../tags/tag14.xml"/><Relationship Id="rId13" Type="http://schemas.openxmlformats.org/officeDocument/2006/relationships/image" Target="../media/image64.png"/><Relationship Id="rId3" Type="http://schemas.openxmlformats.org/officeDocument/2006/relationships/tags" Target="../tags/tag9.xml"/><Relationship Id="rId7" Type="http://schemas.openxmlformats.org/officeDocument/2006/relationships/tags" Target="../tags/tag13.xml"/><Relationship Id="rId12" Type="http://schemas.openxmlformats.org/officeDocument/2006/relationships/image" Target="../media/image55.png"/><Relationship Id="rId2" Type="http://schemas.openxmlformats.org/officeDocument/2006/relationships/tags" Target="../tags/tag8.xml"/><Relationship Id="rId16" Type="http://schemas.openxmlformats.org/officeDocument/2006/relationships/image" Target="../media/image67.png"/><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notesSlide" Target="../notesSlides/notesSlide38.xml"/><Relationship Id="rId5" Type="http://schemas.openxmlformats.org/officeDocument/2006/relationships/tags" Target="../tags/tag11.xml"/><Relationship Id="rId15" Type="http://schemas.openxmlformats.org/officeDocument/2006/relationships/image" Target="../media/image66.png"/><Relationship Id="rId10" Type="http://schemas.openxmlformats.org/officeDocument/2006/relationships/slideLayout" Target="../slideLayouts/slideLayout3.xml"/><Relationship Id="rId4" Type="http://schemas.openxmlformats.org/officeDocument/2006/relationships/tags" Target="../tags/tag10.xml"/><Relationship Id="rId9" Type="http://schemas.openxmlformats.org/officeDocument/2006/relationships/tags" Target="../tags/tag15.xml"/><Relationship Id="rId14" Type="http://schemas.openxmlformats.org/officeDocument/2006/relationships/image" Target="../media/image65.png"/></Relationships>
</file>

<file path=ppt/slides/_rels/slide3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image" Target="../media/image55.png"/><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8.xml"/><Relationship Id="rId5" Type="http://schemas.openxmlformats.org/officeDocument/2006/relationships/image" Target="../media/image71.png"/><Relationship Id="rId4" Type="http://schemas.openxmlformats.org/officeDocument/2006/relationships/image" Target="../media/image70.pn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72.jpeg"/></Relationships>
</file>

<file path=ppt/slides/_rels/slide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4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4.xml"/><Relationship Id="rId1" Type="http://schemas.openxmlformats.org/officeDocument/2006/relationships/slideLayout" Target="../slideLayouts/slideLayout8.xml"/><Relationship Id="rId4" Type="http://schemas.openxmlformats.org/officeDocument/2006/relationships/image" Target="../media/image78.png"/></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81.png"/><Relationship Id="rId5" Type="http://schemas.openxmlformats.org/officeDocument/2006/relationships/image" Target="../media/image80.jpeg"/><Relationship Id="rId4" Type="http://schemas.openxmlformats.org/officeDocument/2006/relationships/image" Target="../media/image79.jpe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9.xml"/><Relationship Id="rId1" Type="http://schemas.openxmlformats.org/officeDocument/2006/relationships/slideLayout" Target="../slideLayouts/slideLayout8.xml"/><Relationship Id="rId4" Type="http://schemas.openxmlformats.org/officeDocument/2006/relationships/image" Target="../media/image83.pn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8" Type="http://schemas.openxmlformats.org/officeDocument/2006/relationships/image" Target="../media/image8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0.xml"/><Relationship Id="rId1" Type="http://schemas.openxmlformats.org/officeDocument/2006/relationships/slideLayout" Target="../slideLayouts/slideLayout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1.xml"/><Relationship Id="rId1" Type="http://schemas.openxmlformats.org/officeDocument/2006/relationships/slideLayout" Target="../slideLayouts/slideLayout8.xml"/><Relationship Id="rId4" Type="http://schemas.openxmlformats.org/officeDocument/2006/relationships/image" Target="../media/image85.png"/></Relationships>
</file>

<file path=ppt/slides/_rels/slide5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5.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6.xml"/><Relationship Id="rId1" Type="http://schemas.openxmlformats.org/officeDocument/2006/relationships/slideLayout" Target="../slideLayouts/slideLayout8.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1.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2.xml"/><Relationship Id="rId1" Type="http://schemas.openxmlformats.org/officeDocument/2006/relationships/slideLayout" Target="../slideLayouts/slideLayout8.xml"/><Relationship Id="rId5" Type="http://schemas.microsoft.com/office/2007/relationships/hdphoto" Target="../media/hdphoto9.wdp"/><Relationship Id="rId4" Type="http://schemas.openxmlformats.org/officeDocument/2006/relationships/image" Target="../media/image86.png"/></Relationships>
</file>

<file path=ppt/slides/_rels/slide6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3.xml"/><Relationship Id="rId1" Type="http://schemas.openxmlformats.org/officeDocument/2006/relationships/slideLayout" Target="../slideLayouts/slideLayout14.xml"/><Relationship Id="rId5" Type="http://schemas.microsoft.com/office/2007/relationships/hdphoto" Target="../media/hdphoto10.wdp"/><Relationship Id="rId4" Type="http://schemas.openxmlformats.org/officeDocument/2006/relationships/image" Target="../media/image8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8.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0" y="-8101"/>
            <a:ext cx="9144000" cy="5220370"/>
            <a:chOff x="0" y="-8101"/>
            <a:chExt cx="9144000" cy="5220370"/>
          </a:xfrm>
        </p:grpSpPr>
        <p:pic>
          <p:nvPicPr>
            <p:cNvPr id="5" name="Picture 4" descr="1.png"/>
            <p:cNvPicPr>
              <a:picLocks noChangeAspect="1"/>
            </p:cNvPicPr>
            <p:nvPr/>
          </p:nvPicPr>
          <p:blipFill rotWithShape="1">
            <a:blip r:embed="rId3">
              <a:extLst>
                <a:ext uri="{28A0092B-C50C-407E-A947-70E740481C1C}">
                  <a14:useLocalDpi xmlns:a14="http://schemas.microsoft.com/office/drawing/2010/main" val="0"/>
                </a:ext>
              </a:extLst>
            </a:blip>
            <a:srcRect l="2547"/>
            <a:stretch/>
          </p:blipFill>
          <p:spPr>
            <a:xfrm>
              <a:off x="0" y="-8101"/>
              <a:ext cx="9144000" cy="5220370"/>
            </a:xfrm>
            <a:prstGeom prst="rect">
              <a:avLst/>
            </a:prstGeom>
            <a:blipFill rotWithShape="1">
              <a:blip r:embed="rId4"/>
              <a:stretch>
                <a:fillRect/>
              </a:stretch>
            </a:blipFill>
          </p:spPr>
        </p:pic>
        <p:pic>
          <p:nvPicPr>
            <p:cNvPr id="6" name="Picture 5" descr="webwxgetmsgimg (5).jpeg"/>
            <p:cNvPicPr>
              <a:picLocks noChangeAspect="1"/>
            </p:cNvPicPr>
            <p:nvPr/>
          </p:nvPicPr>
          <p:blipFill>
            <a:blip r:embed="rId5" cstate="print">
              <a:extLst>
                <a:ext uri="{BEBA8EAE-BF5A-486C-A8C5-ECC9F3942E4B}">
                  <a14:imgProps xmlns:a14="http://schemas.microsoft.com/office/drawing/2010/main">
                    <a14:imgLayer r:embed="rId6">
                      <a14:imgEffect>
                        <a14:backgroundRemoval t="0" b="14528" l="76364" r="99273">
                          <a14:foregroundMark x1="87682" y1="5246" x2="87682" y2="5246"/>
                          <a14:foregroundMark x1="88318" y1="9605" x2="88318" y2="9605"/>
                          <a14:foregroundMark x1="91909" y1="6699" x2="91909" y2="6699"/>
                          <a14:foregroundMark x1="89273" y1="6376" x2="89273" y2="6376"/>
                          <a14:foregroundMark x1="89455" y1="3793" x2="89455" y2="3793"/>
                          <a14:foregroundMark x1="91273" y1="4036" x2="91273" y2="4036"/>
                          <a14:foregroundMark x1="91091" y1="8717" x2="91091" y2="8717"/>
                          <a14:foregroundMark x1="96818" y1="6699" x2="96818" y2="6699"/>
                          <a14:foregroundMark x1="82409" y1="91768" x2="82409" y2="91768"/>
                          <a14:foregroundMark x1="84045" y1="92655" x2="84045" y2="92655"/>
                          <a14:foregroundMark x1="87000" y1="93543" x2="87000" y2="93543"/>
                          <a14:foregroundMark x1="89273" y1="92978" x2="89273" y2="92978"/>
                          <a14:foregroundMark x1="91091" y1="92413" x2="91091" y2="92413"/>
                          <a14:foregroundMark x1="93227" y1="92413" x2="93227" y2="92413"/>
                          <a14:foregroundMark x1="94364" y1="95561" x2="94364" y2="95561"/>
                          <a14:foregroundMark x1="88000" y1="96772" x2="88000" y2="96772"/>
                          <a14:foregroundMark x1="80136" y1="96449" x2="80136" y2="96449"/>
                          <a14:foregroundMark x1="81773" y1="96772" x2="81773" y2="96772"/>
                          <a14:foregroundMark x1="84045" y1="97014" x2="84045" y2="97014"/>
                          <a14:foregroundMark x1="90273" y1="95561" x2="90273" y2="95561"/>
                          <a14:foregroundMark x1="97000" y1="95884" x2="97000" y2="95884"/>
                          <a14:foregroundMark x1="92409" y1="95561" x2="92409" y2="95561"/>
                          <a14:foregroundMark x1="92409" y1="8394" x2="92409" y2="8394"/>
                          <a14:foregroundMark x1="95182" y1="6134" x2="95182" y2="6134"/>
                        </a14:backgroundRemoval>
                      </a14:imgEffect>
                    </a14:imgLayer>
                  </a14:imgProps>
                </a:ext>
                <a:ext uri="{28A0092B-C50C-407E-A947-70E740481C1C}">
                  <a14:useLocalDpi xmlns:a14="http://schemas.microsoft.com/office/drawing/2010/main" val="0"/>
                </a:ext>
              </a:extLst>
            </a:blip>
            <a:stretch>
              <a:fillRect/>
            </a:stretch>
          </p:blipFill>
          <p:spPr>
            <a:xfrm>
              <a:off x="8121" y="47029"/>
              <a:ext cx="9135879" cy="5143500"/>
            </a:xfrm>
            <a:prstGeom prst="rect">
              <a:avLst/>
            </a:prstGeom>
          </p:spPr>
        </p:pic>
        <p:sp>
          <p:nvSpPr>
            <p:cNvPr id="7" name="TextBox 6"/>
            <p:cNvSpPr txBox="1"/>
            <p:nvPr/>
          </p:nvSpPr>
          <p:spPr>
            <a:xfrm>
              <a:off x="3703042" y="1560520"/>
              <a:ext cx="4817503" cy="1323439"/>
            </a:xfrm>
            <a:prstGeom prst="rect">
              <a:avLst/>
            </a:prstGeom>
            <a:noFill/>
          </p:spPr>
          <p:txBody>
            <a:bodyPr wrap="square" rtlCol="0">
              <a:spAutoFit/>
            </a:bodyPr>
            <a:lstStyle/>
            <a:p>
              <a:pPr algn="ctr"/>
              <a:r>
                <a:rPr lang="en-US" sz="4000" dirty="0">
                  <a:solidFill>
                    <a:schemeClr val="tx1">
                      <a:lumMod val="65000"/>
                      <a:lumOff val="35000"/>
                    </a:schemeClr>
                  </a:solidFill>
                  <a:latin typeface="Helvetica"/>
                  <a:ea typeface="Microsoft YaHei" panose="020B0503020204020204" pitchFamily="34" charset="-122"/>
                  <a:cs typeface="Helvetica"/>
                </a:rPr>
                <a:t>Tiens </a:t>
              </a:r>
              <a:r>
                <a:rPr lang="en-US" sz="4000" dirty="0">
                  <a:solidFill>
                    <a:srgbClr val="002060"/>
                  </a:solidFill>
                  <a:latin typeface="Helvetica"/>
                  <a:ea typeface="Microsoft YaHei" panose="020B0503020204020204" pitchFamily="34" charset="-122"/>
                  <a:cs typeface="Helvetica"/>
                </a:rPr>
                <a:t>Ultrafiltration </a:t>
              </a:r>
            </a:p>
            <a:p>
              <a:pPr algn="ctr"/>
              <a:r>
                <a:rPr lang="en-US" sz="4000" dirty="0">
                  <a:solidFill>
                    <a:schemeClr val="tx1">
                      <a:lumMod val="65000"/>
                      <a:lumOff val="35000"/>
                    </a:schemeClr>
                  </a:solidFill>
                  <a:latin typeface="Helvetica"/>
                  <a:ea typeface="Microsoft YaHei" panose="020B0503020204020204" pitchFamily="34" charset="-122"/>
                  <a:cs typeface="Helvetica"/>
                </a:rPr>
                <a:t>Water Purifier</a:t>
              </a:r>
            </a:p>
          </p:txBody>
        </p:sp>
        <p:sp>
          <p:nvSpPr>
            <p:cNvPr id="8" name="TextBox 7"/>
            <p:cNvSpPr txBox="1"/>
            <p:nvPr/>
          </p:nvSpPr>
          <p:spPr>
            <a:xfrm>
              <a:off x="7386041" y="4659377"/>
              <a:ext cx="1669059" cy="276999"/>
            </a:xfrm>
            <a:prstGeom prst="rect">
              <a:avLst/>
            </a:prstGeom>
            <a:noFill/>
          </p:spPr>
          <p:txBody>
            <a:bodyPr wrap="square" rtlCol="0">
              <a:spAutoFit/>
            </a:bodyPr>
            <a:lstStyle/>
            <a:p>
              <a:pPr algn="ctr"/>
              <a:r>
                <a:rPr lang="en-US" altLang="zh-CN" sz="1200" dirty="0" smtClean="0">
                  <a:solidFill>
                    <a:schemeClr val="tx1">
                      <a:lumMod val="65000"/>
                      <a:lumOff val="35000"/>
                    </a:schemeClr>
                  </a:solidFill>
                  <a:latin typeface="Helvetica"/>
                  <a:ea typeface="Microsoft YaHei" panose="020B0503020204020204" pitchFamily="34" charset="-122"/>
                  <a:cs typeface="Helvetica"/>
                </a:rPr>
                <a:t>2</a:t>
              </a:r>
              <a:r>
                <a:rPr lang="id-ID" altLang="zh-CN" sz="1200" dirty="0">
                  <a:solidFill>
                    <a:schemeClr val="tx1">
                      <a:lumMod val="65000"/>
                      <a:lumOff val="35000"/>
                    </a:schemeClr>
                  </a:solidFill>
                  <a:latin typeface="Helvetica"/>
                  <a:ea typeface="Microsoft YaHei" panose="020B0503020204020204" pitchFamily="34" charset="-122"/>
                  <a:cs typeface="Helvetica"/>
                </a:rPr>
                <a:t>7</a:t>
              </a:r>
              <a:r>
                <a:rPr lang="en-US" altLang="zh-CN" sz="1200" dirty="0" smtClean="0">
                  <a:solidFill>
                    <a:schemeClr val="tx1">
                      <a:lumMod val="65000"/>
                      <a:lumOff val="35000"/>
                    </a:schemeClr>
                  </a:solidFill>
                  <a:latin typeface="Helvetica"/>
                  <a:ea typeface="Microsoft YaHei" panose="020B0503020204020204" pitchFamily="34" charset="-122"/>
                  <a:cs typeface="Helvetica"/>
                </a:rPr>
                <a:t>-11-2018</a:t>
              </a:r>
              <a:endParaRPr lang="en-US" sz="1200" dirty="0">
                <a:solidFill>
                  <a:schemeClr val="tx1">
                    <a:lumMod val="65000"/>
                    <a:lumOff val="35000"/>
                  </a:schemeClr>
                </a:solidFill>
                <a:latin typeface="Helvetica"/>
                <a:ea typeface="Microsoft YaHei" panose="020B0503020204020204" pitchFamily="34" charset="-122"/>
                <a:cs typeface="Helvetica"/>
              </a:endParaRPr>
            </a:p>
          </p:txBody>
        </p:sp>
      </p:grpSp>
    </p:spTree>
    <p:extLst>
      <p:ext uri="{BB962C8B-B14F-4D97-AF65-F5344CB8AC3E}">
        <p14:creationId xmlns:p14="http://schemas.microsoft.com/office/powerpoint/2010/main" val="3575878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p:cNvGrpSpPr/>
          <p:nvPr/>
        </p:nvGrpSpPr>
        <p:grpSpPr>
          <a:xfrm>
            <a:off x="119531" y="104587"/>
            <a:ext cx="8919880" cy="5009031"/>
            <a:chOff x="119531" y="104587"/>
            <a:chExt cx="8919880" cy="5009031"/>
          </a:xfrm>
        </p:grpSpPr>
        <p:pic>
          <p:nvPicPr>
            <p:cNvPr id="3" name="Picture 2"/>
            <p:cNvPicPr>
              <a:picLocks noChangeAspect="1"/>
            </p:cNvPicPr>
            <p:nvPr/>
          </p:nvPicPr>
          <p:blipFill rotWithShape="1">
            <a:blip r:embed="rId3"/>
            <a:srcRect l="20402" t="9338" r="41118" b="9895"/>
            <a:stretch/>
          </p:blipFill>
          <p:spPr>
            <a:xfrm>
              <a:off x="119531" y="104587"/>
              <a:ext cx="4557057" cy="4721413"/>
            </a:xfrm>
            <a:prstGeom prst="rect">
              <a:avLst/>
            </a:prstGeom>
            <a:ln w="3175" cap="sq" cmpd="sng">
              <a:solidFill>
                <a:schemeClr val="tx1">
                  <a:lumMod val="75000"/>
                  <a:lumOff val="25000"/>
                </a:schemeClr>
              </a:solidFill>
              <a:prstDash val="solid"/>
              <a:miter lim="800000"/>
            </a:ln>
            <a:effectLst>
              <a:outerShdw blurRad="50800" dist="38100" dir="2700000" algn="tl" rotWithShape="0">
                <a:srgbClr val="000000">
                  <a:alpha val="43000"/>
                </a:srgbClr>
              </a:outerShdw>
            </a:effectLst>
          </p:spPr>
        </p:pic>
        <p:sp>
          <p:nvSpPr>
            <p:cNvPr id="4" name="矩形 4"/>
            <p:cNvSpPr/>
            <p:nvPr/>
          </p:nvSpPr>
          <p:spPr>
            <a:xfrm>
              <a:off x="4840940" y="843796"/>
              <a:ext cx="4153647" cy="461665"/>
            </a:xfrm>
            <a:prstGeom prst="rect">
              <a:avLst/>
            </a:prstGeom>
          </p:spPr>
          <p:txBody>
            <a:bodyPr wrap="square">
              <a:spAutoFit/>
            </a:bodyPr>
            <a:lstStyle/>
            <a:p>
              <a:pPr algn="ctr"/>
              <a:r>
                <a:rPr lang="en-ID" altLang="zh-CN" sz="2400" b="1" dirty="0">
                  <a:solidFill>
                    <a:srgbClr val="002060"/>
                  </a:solidFill>
                  <a:latin typeface="Helvetica"/>
                  <a:ea typeface="Microsoft YaHei" panose="020B0503020204020204" pitchFamily="34" charset="-122"/>
                  <a:cs typeface="Helvetica"/>
                </a:rPr>
                <a:t>JAKARTA </a:t>
              </a:r>
              <a:r>
                <a:rPr lang="en-ID" altLang="zh-CN" sz="2400" b="1" dirty="0" err="1">
                  <a:solidFill>
                    <a:srgbClr val="002060"/>
                  </a:solidFill>
                  <a:latin typeface="Helvetica"/>
                  <a:ea typeface="Microsoft YaHei" panose="020B0503020204020204" pitchFamily="34" charset="-122"/>
                  <a:cs typeface="Helvetica"/>
                </a:rPr>
                <a:t>Krisis</a:t>
              </a:r>
              <a:r>
                <a:rPr lang="en-ID" altLang="zh-CN" sz="2400" b="1" dirty="0">
                  <a:solidFill>
                    <a:srgbClr val="002060"/>
                  </a:solidFill>
                  <a:latin typeface="Helvetica"/>
                  <a:ea typeface="Microsoft YaHei" panose="020B0503020204020204" pitchFamily="34" charset="-122"/>
                  <a:cs typeface="Helvetica"/>
                </a:rPr>
                <a:t> Air </a:t>
              </a:r>
              <a:r>
                <a:rPr lang="en-ID" altLang="zh-CN" sz="2400" b="1" dirty="0" err="1">
                  <a:solidFill>
                    <a:srgbClr val="002060"/>
                  </a:solidFill>
                  <a:latin typeface="Helvetica"/>
                  <a:ea typeface="Microsoft YaHei" panose="020B0503020204020204" pitchFamily="34" charset="-122"/>
                  <a:cs typeface="Helvetica"/>
                </a:rPr>
                <a:t>Bersih</a:t>
              </a:r>
              <a:endParaRPr lang="en-US" sz="2400" b="1" dirty="0">
                <a:solidFill>
                  <a:srgbClr val="002060"/>
                </a:solidFill>
                <a:latin typeface="Helvetica"/>
                <a:ea typeface="Microsoft YaHei" panose="020B0503020204020204" pitchFamily="34" charset="-122"/>
                <a:cs typeface="Helvetica"/>
              </a:endParaRPr>
            </a:p>
          </p:txBody>
        </p:sp>
        <p:sp>
          <p:nvSpPr>
            <p:cNvPr id="6" name="TextBox 5"/>
            <p:cNvSpPr txBox="1"/>
            <p:nvPr/>
          </p:nvSpPr>
          <p:spPr>
            <a:xfrm>
              <a:off x="137291" y="4825077"/>
              <a:ext cx="4703651" cy="288541"/>
            </a:xfrm>
            <a:prstGeom prst="rect">
              <a:avLst/>
            </a:prstGeom>
            <a:noFill/>
            <a:ln>
              <a:noFill/>
            </a:ln>
          </p:spPr>
          <p:txBody>
            <a:bodyPr wrap="square" rtlCol="0">
              <a:spAutoFit/>
            </a:bodyPr>
            <a:lstStyle/>
            <a:p>
              <a:pPr>
                <a:lnSpc>
                  <a:spcPct val="150000"/>
                </a:lnSpc>
              </a:pPr>
              <a:r>
                <a:rPr lang="en-US" sz="900" i="1" dirty="0" err="1">
                  <a:solidFill>
                    <a:schemeClr val="tx1">
                      <a:lumMod val="50000"/>
                      <a:lumOff val="50000"/>
                    </a:schemeClr>
                  </a:solidFill>
                  <a:latin typeface="Microsoft YaHei" panose="020B0503020204020204" pitchFamily="34" charset="-122"/>
                  <a:ea typeface="Microsoft YaHei" panose="020B0503020204020204" pitchFamily="34" charset="-122"/>
                </a:rPr>
                <a:t>Referensi</a:t>
              </a:r>
              <a:r>
                <a:rPr lang="en-US" sz="900" i="1" dirty="0">
                  <a:solidFill>
                    <a:schemeClr val="tx1">
                      <a:lumMod val="50000"/>
                      <a:lumOff val="50000"/>
                    </a:schemeClr>
                  </a:solidFill>
                  <a:latin typeface="Microsoft YaHei" panose="020B0503020204020204" pitchFamily="34" charset="-122"/>
                  <a:ea typeface="Microsoft YaHei" panose="020B0503020204020204" pitchFamily="34" charset="-122"/>
                </a:rPr>
                <a:t> : </a:t>
              </a:r>
              <a:r>
                <a:rPr lang="en-US" sz="900" b="1" i="1" dirty="0" err="1">
                  <a:solidFill>
                    <a:schemeClr val="tx1">
                      <a:lumMod val="50000"/>
                      <a:lumOff val="50000"/>
                    </a:schemeClr>
                  </a:solidFill>
                  <a:latin typeface="Microsoft YaHei" panose="020B0503020204020204" pitchFamily="34" charset="-122"/>
                  <a:ea typeface="Microsoft YaHei" panose="020B0503020204020204" pitchFamily="34" charset="-122"/>
                </a:rPr>
                <a:t>Kementerian</a:t>
              </a:r>
              <a:r>
                <a:rPr lang="en-US" sz="900" b="1" i="1" dirty="0">
                  <a:solidFill>
                    <a:schemeClr val="tx1">
                      <a:lumMod val="50000"/>
                      <a:lumOff val="50000"/>
                    </a:schemeClr>
                  </a:solidFill>
                  <a:latin typeface="Microsoft YaHei" panose="020B0503020204020204" pitchFamily="34" charset="-122"/>
                  <a:ea typeface="Microsoft YaHei" panose="020B0503020204020204" pitchFamily="34" charset="-122"/>
                </a:rPr>
                <a:t> ESDM: Jakarta </a:t>
              </a:r>
              <a:r>
                <a:rPr lang="en-US" sz="900" b="1" i="1" dirty="0" err="1">
                  <a:solidFill>
                    <a:schemeClr val="tx1">
                      <a:lumMod val="50000"/>
                      <a:lumOff val="50000"/>
                    </a:schemeClr>
                  </a:solidFill>
                  <a:latin typeface="Microsoft YaHei" panose="020B0503020204020204" pitchFamily="34" charset="-122"/>
                  <a:ea typeface="Microsoft YaHei" panose="020B0503020204020204" pitchFamily="34" charset="-122"/>
                </a:rPr>
                <a:t>Krissis</a:t>
              </a:r>
              <a:r>
                <a:rPr lang="en-US" sz="900" b="1" i="1" dirty="0">
                  <a:solidFill>
                    <a:schemeClr val="tx1">
                      <a:lumMod val="50000"/>
                      <a:lumOff val="50000"/>
                    </a:schemeClr>
                  </a:solidFill>
                  <a:latin typeface="Microsoft YaHei" panose="020B0503020204020204" pitchFamily="34" charset="-122"/>
                  <a:ea typeface="Microsoft YaHei" panose="020B0503020204020204" pitchFamily="34" charset="-122"/>
                </a:rPr>
                <a:t> Air </a:t>
              </a:r>
              <a:r>
                <a:rPr lang="en-US" sz="900" b="1" i="1" dirty="0" err="1">
                  <a:solidFill>
                    <a:schemeClr val="tx1">
                      <a:lumMod val="50000"/>
                      <a:lumOff val="50000"/>
                    </a:schemeClr>
                  </a:solidFill>
                  <a:latin typeface="Microsoft YaHei" panose="020B0503020204020204" pitchFamily="34" charset="-122"/>
                  <a:ea typeface="Microsoft YaHei" panose="020B0503020204020204" pitchFamily="34" charset="-122"/>
                </a:rPr>
                <a:t>Bersih</a:t>
              </a:r>
              <a:r>
                <a:rPr lang="en-US" sz="900" b="1" i="1" dirty="0">
                  <a:solidFill>
                    <a:schemeClr val="tx1">
                      <a:lumMod val="50000"/>
                      <a:lumOff val="50000"/>
                    </a:schemeClr>
                  </a:solidFill>
                  <a:latin typeface="Microsoft YaHei" panose="020B0503020204020204" pitchFamily="34" charset="-122"/>
                  <a:ea typeface="Microsoft YaHei" panose="020B0503020204020204" pitchFamily="34" charset="-122"/>
                </a:rPr>
                <a:t>/CNN/11June2017</a:t>
              </a:r>
              <a:endParaRPr lang="en-US" sz="900" i="1" dirty="0">
                <a:solidFill>
                  <a:schemeClr val="tx1">
                    <a:lumMod val="50000"/>
                    <a:lumOff val="50000"/>
                  </a:schemeClr>
                </a:solidFill>
                <a:latin typeface="Microsoft YaHei" panose="020B0503020204020204" pitchFamily="34" charset="-122"/>
                <a:ea typeface="Microsoft YaHei" panose="020B0503020204020204" pitchFamily="34" charset="-122"/>
              </a:endParaRPr>
            </a:p>
          </p:txBody>
        </p:sp>
        <p:sp>
          <p:nvSpPr>
            <p:cNvPr id="2" name="Rectangle 1"/>
            <p:cNvSpPr/>
            <p:nvPr/>
          </p:nvSpPr>
          <p:spPr>
            <a:xfrm>
              <a:off x="5057587" y="1356241"/>
              <a:ext cx="3765176" cy="1754327"/>
            </a:xfrm>
            <a:prstGeom prst="rect">
              <a:avLst/>
            </a:prstGeom>
          </p:spPr>
          <p:txBody>
            <a:bodyPr wrap="square">
              <a:spAutoFit/>
            </a:bodyPr>
            <a:lstStyle/>
            <a:p>
              <a:pPr algn="ctr"/>
              <a:r>
                <a:rPr lang="zh-CN" altLang="en-US" sz="2400" b="1" dirty="0">
                  <a:solidFill>
                    <a:srgbClr val="000090"/>
                  </a:solidFill>
                  <a:latin typeface="Helvetica"/>
                  <a:ea typeface="Microsoft YaHei" panose="020B0503020204020204" pitchFamily="34" charset="-122"/>
                  <a:cs typeface="Helvetica"/>
                </a:rPr>
                <a:t>“</a:t>
              </a:r>
              <a:r>
                <a:rPr lang="en-ID" sz="2800" b="1" dirty="0">
                  <a:solidFill>
                    <a:srgbClr val="FF0000"/>
                  </a:solidFill>
                  <a:latin typeface="Helvetica"/>
                  <a:ea typeface="Microsoft YaHei" panose="020B0503020204020204" pitchFamily="34" charset="-122"/>
                  <a:cs typeface="Helvetica"/>
                </a:rPr>
                <a:t>80%</a:t>
              </a:r>
              <a:r>
                <a:rPr lang="en-ID" sz="2000" dirty="0">
                  <a:solidFill>
                    <a:srgbClr val="203864"/>
                  </a:solidFill>
                  <a:latin typeface="Helvetica"/>
                  <a:ea typeface="Microsoft YaHei" panose="020B0503020204020204" pitchFamily="34" charset="-122"/>
                  <a:cs typeface="Helvetica"/>
                </a:rPr>
                <a:t> air tanah di wilayah Cekungan Air Tanah </a:t>
              </a:r>
              <a:r>
                <a:rPr lang="en-ID" sz="2000" b="1" dirty="0">
                  <a:solidFill>
                    <a:srgbClr val="FF0000"/>
                  </a:solidFill>
                  <a:latin typeface="Helvetica"/>
                  <a:ea typeface="Microsoft YaHei" panose="020B0503020204020204" pitchFamily="34" charset="-122"/>
                  <a:cs typeface="Helvetica"/>
                </a:rPr>
                <a:t>Jakarta mengalami krisis air bersih</a:t>
              </a:r>
              <a:r>
                <a:rPr lang="en-ID" sz="2000" dirty="0">
                  <a:solidFill>
                    <a:srgbClr val="203864"/>
                  </a:solidFill>
                  <a:latin typeface="Helvetica"/>
                  <a:ea typeface="Microsoft YaHei" panose="020B0503020204020204" pitchFamily="34" charset="-122"/>
                  <a:cs typeface="Helvetica"/>
                </a:rPr>
                <a:t>” </a:t>
              </a:r>
            </a:p>
            <a:p>
              <a:pPr algn="ctr"/>
              <a:endParaRPr lang="en-ID" sz="2000" dirty="0">
                <a:solidFill>
                  <a:srgbClr val="203864"/>
                </a:solidFill>
                <a:latin typeface="Helvetica"/>
                <a:ea typeface="Microsoft YaHei" panose="020B0503020204020204" pitchFamily="34" charset="-122"/>
                <a:cs typeface="Helvetica"/>
              </a:endParaRPr>
            </a:p>
            <a:p>
              <a:pPr algn="ctr"/>
              <a:r>
                <a:rPr lang="en-ID" sz="2000" dirty="0">
                  <a:solidFill>
                    <a:srgbClr val="203864"/>
                  </a:solidFill>
                  <a:latin typeface="Helvetica"/>
                  <a:ea typeface="Microsoft YaHei" panose="020B0503020204020204" pitchFamily="34" charset="-122"/>
                  <a:cs typeface="Helvetica"/>
                </a:rPr>
                <a:t>– Kementerian ESDM -</a:t>
              </a:r>
              <a:endParaRPr lang="en-US" sz="2000" dirty="0">
                <a:solidFill>
                  <a:srgbClr val="203864"/>
                </a:solidFill>
                <a:latin typeface="Helvetica"/>
                <a:ea typeface="Microsoft YaHei" panose="020B0503020204020204" pitchFamily="34" charset="-122"/>
                <a:cs typeface="Helvetica"/>
              </a:endParaRPr>
            </a:p>
          </p:txBody>
        </p:sp>
        <p:sp>
          <p:nvSpPr>
            <p:cNvPr id="7" name="Rounded Rectangle 6"/>
            <p:cNvSpPr/>
            <p:nvPr/>
          </p:nvSpPr>
          <p:spPr>
            <a:xfrm>
              <a:off x="4840940" y="664901"/>
              <a:ext cx="4198471" cy="2445668"/>
            </a:xfrm>
            <a:prstGeom prst="roundRect">
              <a:avLst/>
            </a:prstGeom>
            <a:noFill/>
            <a:ln>
              <a:solidFill>
                <a:srgbClr val="1E04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Connector 7"/>
            <p:cNvCxnSpPr>
              <a:endCxn id="7" idx="2"/>
            </p:cNvCxnSpPr>
            <p:nvPr/>
          </p:nvCxnSpPr>
          <p:spPr>
            <a:xfrm flipV="1">
              <a:off x="4676588" y="3110569"/>
              <a:ext cx="2263588" cy="1199980"/>
            </a:xfrm>
            <a:prstGeom prst="line">
              <a:avLst/>
            </a:prstGeom>
            <a:ln w="28575"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65703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9">
            <a:extLst>
              <a:ext uri="{FF2B5EF4-FFF2-40B4-BE49-F238E27FC236}">
                <a16:creationId xmlns="" xmlns:a16="http://schemas.microsoft.com/office/drawing/2014/main" id="{4B5E42F8-8675-4889-B9E0-0E7483890CDD}"/>
              </a:ext>
            </a:extLst>
          </p:cNvPr>
          <p:cNvSpPr/>
          <p:nvPr/>
        </p:nvSpPr>
        <p:spPr>
          <a:xfrm>
            <a:off x="945527" y="183211"/>
            <a:ext cx="7338990" cy="1384995"/>
          </a:xfrm>
          <a:prstGeom prst="rect">
            <a:avLst/>
          </a:prstGeom>
        </p:spPr>
        <p:txBody>
          <a:bodyPr wrap="square">
            <a:spAutoFit/>
          </a:bodyPr>
          <a:lstStyle/>
          <a:p>
            <a:pPr algn="ctr">
              <a:lnSpc>
                <a:spcPct val="150000"/>
              </a:lnSpc>
            </a:pPr>
            <a:r>
              <a:rPr lang="en-ID" altLang="zh-CN" sz="3200" dirty="0">
                <a:solidFill>
                  <a:srgbClr val="0000FF"/>
                </a:solidFill>
                <a:latin typeface="Helvetica"/>
                <a:ea typeface="微软雅黑" panose="020B0503020204020204" pitchFamily="34" charset="-122"/>
                <a:cs typeface="Helvetica"/>
              </a:rPr>
              <a:t>3</a:t>
            </a:r>
            <a:r>
              <a:rPr lang="en-ID" altLang="zh-CN" sz="2400" dirty="0">
                <a:solidFill>
                  <a:schemeClr val="tx1">
                    <a:lumMod val="50000"/>
                    <a:lumOff val="50000"/>
                  </a:schemeClr>
                </a:solidFill>
                <a:latin typeface="Helvetica"/>
                <a:ea typeface="微软雅黑" panose="020B0503020204020204" pitchFamily="34" charset="-122"/>
                <a:cs typeface="Helvetica"/>
              </a:rPr>
              <a:t> </a:t>
            </a:r>
            <a:r>
              <a:rPr lang="en-ID" altLang="zh-CN" sz="2400" dirty="0" err="1">
                <a:solidFill>
                  <a:schemeClr val="tx1">
                    <a:lumMod val="50000"/>
                    <a:lumOff val="50000"/>
                  </a:schemeClr>
                </a:solidFill>
                <a:latin typeface="Helvetica"/>
                <a:ea typeface="微软雅黑" panose="020B0503020204020204" pitchFamily="34" charset="-122"/>
                <a:cs typeface="Helvetica"/>
              </a:rPr>
              <a:t>Sumber</a:t>
            </a:r>
            <a:r>
              <a:rPr lang="en-ID" altLang="zh-CN" sz="2400" dirty="0">
                <a:solidFill>
                  <a:schemeClr val="tx1">
                    <a:lumMod val="50000"/>
                    <a:lumOff val="50000"/>
                  </a:schemeClr>
                </a:solidFill>
                <a:latin typeface="Helvetica"/>
                <a:ea typeface="微软雅黑" panose="020B0503020204020204" pitchFamily="34" charset="-122"/>
                <a:cs typeface="Helvetica"/>
              </a:rPr>
              <a:t>   Air Minum Keluarga</a:t>
            </a:r>
          </a:p>
          <a:p>
            <a:pPr algn="ctr">
              <a:lnSpc>
                <a:spcPct val="150000"/>
              </a:lnSpc>
            </a:pPr>
            <a:r>
              <a:rPr lang="en-ID" altLang="zh-CN" sz="2400" dirty="0">
                <a:solidFill>
                  <a:schemeClr val="tx1">
                    <a:lumMod val="50000"/>
                    <a:lumOff val="50000"/>
                  </a:schemeClr>
                </a:solidFill>
                <a:latin typeface="Helvetica"/>
                <a:ea typeface="微软雅黑" panose="020B0503020204020204" pitchFamily="34" charset="-122"/>
                <a:cs typeface="Helvetica"/>
              </a:rPr>
              <a:t>Mana yang paling </a:t>
            </a:r>
            <a:r>
              <a:rPr lang="en-ID" altLang="zh-CN" sz="2400" b="1" dirty="0">
                <a:solidFill>
                  <a:srgbClr val="0000FF"/>
                </a:solidFill>
                <a:latin typeface="Helvetica"/>
                <a:ea typeface="微软雅黑" panose="020B0503020204020204" pitchFamily="34" charset="-122"/>
                <a:cs typeface="Helvetica"/>
              </a:rPr>
              <a:t>Aman</a:t>
            </a:r>
            <a:r>
              <a:rPr lang="en-ID" altLang="zh-CN" sz="2400" dirty="0">
                <a:solidFill>
                  <a:schemeClr val="tx1">
                    <a:lumMod val="50000"/>
                    <a:lumOff val="50000"/>
                  </a:schemeClr>
                </a:solidFill>
                <a:latin typeface="Helvetica"/>
                <a:ea typeface="微软雅黑" panose="020B0503020204020204" pitchFamily="34" charset="-122"/>
                <a:cs typeface="Helvetica"/>
              </a:rPr>
              <a:t> ?</a:t>
            </a:r>
            <a:endParaRPr lang="en-US" altLang="zh-CN" sz="2800" dirty="0">
              <a:solidFill>
                <a:schemeClr val="tx1">
                  <a:lumMod val="50000"/>
                  <a:lumOff val="50000"/>
                </a:schemeClr>
              </a:solidFill>
              <a:latin typeface="Helvetica"/>
              <a:ea typeface="微软雅黑" panose="020B0503020204020204" pitchFamily="34" charset="-122"/>
              <a:cs typeface="Helvetica"/>
            </a:endParaRPr>
          </a:p>
        </p:txBody>
      </p:sp>
      <p:grpSp>
        <p:nvGrpSpPr>
          <p:cNvPr id="4" name="组合 3"/>
          <p:cNvGrpSpPr/>
          <p:nvPr/>
        </p:nvGrpSpPr>
        <p:grpSpPr>
          <a:xfrm>
            <a:off x="435533" y="2246249"/>
            <a:ext cx="8409528" cy="2390014"/>
            <a:chOff x="294856" y="687294"/>
            <a:chExt cx="8409528" cy="2390014"/>
          </a:xfrm>
        </p:grpSpPr>
        <p:sp>
          <p:nvSpPr>
            <p:cNvPr id="5" name="矩形 4"/>
            <p:cNvSpPr/>
            <p:nvPr/>
          </p:nvSpPr>
          <p:spPr>
            <a:xfrm>
              <a:off x="294856" y="687294"/>
              <a:ext cx="2496146" cy="2251650"/>
            </a:xfrm>
            <a:prstGeom prst="rect">
              <a:avLst/>
            </a:prstGeom>
            <a:blipFill>
              <a:blip r:embed="rId3">
                <a:extLst>
                  <a:ext uri="{28A0092B-C50C-407E-A947-70E740481C1C}">
                    <a14:useLocalDpi xmlns:a14="http://schemas.microsoft.com/office/drawing/2010/main" val="0"/>
                  </a:ext>
                </a:extLst>
              </a:blip>
              <a:srcRect/>
              <a:stretch>
                <a:fillRect l="-10000" r="-10000"/>
              </a:stretch>
            </a:blipFill>
          </p:spPr>
          <p:style>
            <a:lnRef idx="0">
              <a:schemeClr val="dk1">
                <a:hueOff val="0"/>
                <a:satOff val="0"/>
                <a:lumOff val="0"/>
                <a:alphaOff val="0"/>
              </a:schemeClr>
            </a:lnRef>
            <a:fillRef idx="1">
              <a:scrgbClr r="0" g="0" b="0"/>
            </a:fillRef>
            <a:effectRef idx="0">
              <a:schemeClr val="accent1">
                <a:tint val="55000"/>
                <a:hueOff val="0"/>
                <a:satOff val="0"/>
                <a:lumOff val="0"/>
                <a:alphaOff val="0"/>
              </a:schemeClr>
            </a:effectRef>
            <a:fontRef idx="minor">
              <a:schemeClr val="dk1">
                <a:hueOff val="0"/>
                <a:satOff val="0"/>
                <a:lumOff val="0"/>
                <a:alphaOff val="0"/>
              </a:schemeClr>
            </a:fontRef>
          </p:style>
        </p:sp>
        <p:sp>
          <p:nvSpPr>
            <p:cNvPr id="6" name="任意多边形 5"/>
            <p:cNvSpPr/>
            <p:nvPr/>
          </p:nvSpPr>
          <p:spPr>
            <a:xfrm>
              <a:off x="294856" y="2425466"/>
              <a:ext cx="2496146" cy="513478"/>
            </a:xfrm>
            <a:custGeom>
              <a:avLst/>
              <a:gdLst>
                <a:gd name="connsiteX0" fmla="*/ 0 w 2496146"/>
                <a:gd name="connsiteY0" fmla="*/ 0 h 513478"/>
                <a:gd name="connsiteX1" fmla="*/ 2496146 w 2496146"/>
                <a:gd name="connsiteY1" fmla="*/ 0 h 513478"/>
                <a:gd name="connsiteX2" fmla="*/ 2496146 w 2496146"/>
                <a:gd name="connsiteY2" fmla="*/ 513478 h 513478"/>
                <a:gd name="connsiteX3" fmla="*/ 0 w 2496146"/>
                <a:gd name="connsiteY3" fmla="*/ 513478 h 513478"/>
                <a:gd name="connsiteX4" fmla="*/ 0 w 2496146"/>
                <a:gd name="connsiteY4" fmla="*/ 0 h 51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146" h="513478">
                  <a:moveTo>
                    <a:pt x="0" y="0"/>
                  </a:moveTo>
                  <a:lnTo>
                    <a:pt x="2496146" y="0"/>
                  </a:lnTo>
                  <a:lnTo>
                    <a:pt x="2496146" y="513478"/>
                  </a:lnTo>
                  <a:lnTo>
                    <a:pt x="0" y="513478"/>
                  </a:lnTo>
                  <a:lnTo>
                    <a:pt x="0" y="0"/>
                  </a:lnTo>
                  <a:close/>
                </a:path>
              </a:pathLst>
            </a:custGeom>
          </p:spPr>
          <p:style>
            <a:lnRef idx="0">
              <a:schemeClr val="accent1">
                <a:hueOff val="0"/>
                <a:satOff val="0"/>
                <a:lumOff val="0"/>
                <a:alphaOff val="0"/>
              </a:schemeClr>
            </a:lnRef>
            <a:fillRef idx="1">
              <a:schemeClr val="accent1">
                <a:tint val="50000"/>
                <a:alpha val="55000"/>
                <a:hueOff val="0"/>
                <a:satOff val="0"/>
                <a:lumOff val="0"/>
                <a:alphaOff val="0"/>
              </a:schemeClr>
            </a:fillRef>
            <a:effectRef idx="0">
              <a:schemeClr val="accent1">
                <a:tint val="50000"/>
                <a:alpha val="55000"/>
                <a:hueOff val="0"/>
                <a:satOff val="0"/>
                <a:lumOff val="0"/>
                <a:alphaOff val="0"/>
              </a:schemeClr>
            </a:effectRef>
            <a:fontRef idx="minor">
              <a:schemeClr val="lt1">
                <a:hueOff val="0"/>
                <a:satOff val="0"/>
                <a:lumOff val="0"/>
                <a:alphaOff val="0"/>
              </a:schemeClr>
            </a:fontRef>
          </p:style>
          <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ID" sz="1400" b="1" kern="1200" dirty="0">
                  <a:solidFill>
                    <a:srgbClr val="262626"/>
                  </a:solidFill>
                  <a:latin typeface="Helvetica"/>
                  <a:ea typeface="Microsoft YaHei" panose="020B0503020204020204" pitchFamily="34" charset="-122"/>
                  <a:cs typeface="Helvetica"/>
                </a:rPr>
                <a:t>Air </a:t>
              </a:r>
              <a:r>
                <a:rPr lang="en-ID" sz="1400" b="1" kern="1200" dirty="0" err="1">
                  <a:solidFill>
                    <a:srgbClr val="262626"/>
                  </a:solidFill>
                  <a:latin typeface="Helvetica"/>
                  <a:ea typeface="Microsoft YaHei" panose="020B0503020204020204" pitchFamily="34" charset="-122"/>
                  <a:cs typeface="Helvetica"/>
                </a:rPr>
                <a:t>Keran</a:t>
              </a:r>
              <a:endParaRPr lang="en-US" sz="1400" b="1" kern="1200" dirty="0">
                <a:solidFill>
                  <a:srgbClr val="262626"/>
                </a:solidFill>
                <a:latin typeface="Helvetica"/>
                <a:ea typeface="Microsoft YaHei" panose="020B0503020204020204" pitchFamily="34" charset="-122"/>
                <a:cs typeface="Helvetica"/>
              </a:endParaRPr>
            </a:p>
          </p:txBody>
        </p:sp>
        <p:sp>
          <p:nvSpPr>
            <p:cNvPr id="7" name="矩形 6"/>
            <p:cNvSpPr/>
            <p:nvPr/>
          </p:nvSpPr>
          <p:spPr>
            <a:xfrm>
              <a:off x="3124381" y="687294"/>
              <a:ext cx="2711726" cy="2390014"/>
            </a:xfrm>
            <a:prstGeom prst="rect">
              <a:avLst/>
            </a:prstGeom>
            <a:blipFill dpi="0" rotWithShape="1">
              <a:blip r:embed="rId4" cstate="print">
                <a:extLst>
                  <a:ext uri="{28A0092B-C50C-407E-A947-70E740481C1C}">
                    <a14:useLocalDpi xmlns:a14="http://schemas.microsoft.com/office/drawing/2010/main" val="0"/>
                  </a:ext>
                </a:extLst>
              </a:blip>
              <a:srcRect/>
              <a:stretch>
                <a:fillRect l="-12000" r="-6588" b="8073"/>
              </a:stretch>
            </a:blipFill>
          </p:spPr>
          <p:style>
            <a:lnRef idx="0">
              <a:schemeClr val="dk1">
                <a:hueOff val="0"/>
                <a:satOff val="0"/>
                <a:lumOff val="0"/>
                <a:alphaOff val="0"/>
              </a:schemeClr>
            </a:lnRef>
            <a:fillRef idx="1">
              <a:scrgbClr r="0" g="0" b="0"/>
            </a:fillRef>
            <a:effectRef idx="0">
              <a:schemeClr val="accent1">
                <a:tint val="55000"/>
                <a:hueOff val="0"/>
                <a:satOff val="0"/>
                <a:lumOff val="0"/>
                <a:alphaOff val="0"/>
              </a:schemeClr>
            </a:effectRef>
            <a:fontRef idx="minor">
              <a:schemeClr val="dk1">
                <a:hueOff val="0"/>
                <a:satOff val="0"/>
                <a:lumOff val="0"/>
                <a:alphaOff val="0"/>
              </a:schemeClr>
            </a:fontRef>
          </p:style>
        </p:sp>
        <p:sp>
          <p:nvSpPr>
            <p:cNvPr id="9" name="任意多边形 8"/>
            <p:cNvSpPr/>
            <p:nvPr/>
          </p:nvSpPr>
          <p:spPr>
            <a:xfrm>
              <a:off x="3112585" y="2391999"/>
              <a:ext cx="2723521" cy="513478"/>
            </a:xfrm>
            <a:custGeom>
              <a:avLst/>
              <a:gdLst>
                <a:gd name="connsiteX0" fmla="*/ 0 w 2496146"/>
                <a:gd name="connsiteY0" fmla="*/ 0 h 513478"/>
                <a:gd name="connsiteX1" fmla="*/ 2496146 w 2496146"/>
                <a:gd name="connsiteY1" fmla="*/ 0 h 513478"/>
                <a:gd name="connsiteX2" fmla="*/ 2496146 w 2496146"/>
                <a:gd name="connsiteY2" fmla="*/ 513478 h 513478"/>
                <a:gd name="connsiteX3" fmla="*/ 0 w 2496146"/>
                <a:gd name="connsiteY3" fmla="*/ 513478 h 513478"/>
                <a:gd name="connsiteX4" fmla="*/ 0 w 2496146"/>
                <a:gd name="connsiteY4" fmla="*/ 0 h 51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146" h="513478">
                  <a:moveTo>
                    <a:pt x="0" y="0"/>
                  </a:moveTo>
                  <a:lnTo>
                    <a:pt x="2496146" y="0"/>
                  </a:lnTo>
                  <a:lnTo>
                    <a:pt x="2496146" y="513478"/>
                  </a:lnTo>
                  <a:lnTo>
                    <a:pt x="0" y="513478"/>
                  </a:lnTo>
                  <a:lnTo>
                    <a:pt x="0" y="0"/>
                  </a:lnTo>
                  <a:close/>
                </a:path>
              </a:pathLst>
            </a:custGeom>
          </p:spPr>
          <p:style>
            <a:lnRef idx="0">
              <a:schemeClr val="accent1">
                <a:hueOff val="0"/>
                <a:satOff val="0"/>
                <a:lumOff val="0"/>
                <a:alphaOff val="0"/>
              </a:schemeClr>
            </a:lnRef>
            <a:fillRef idx="1">
              <a:schemeClr val="accent1">
                <a:tint val="50000"/>
                <a:alpha val="55000"/>
                <a:hueOff val="0"/>
                <a:satOff val="0"/>
                <a:lumOff val="0"/>
                <a:alphaOff val="0"/>
              </a:schemeClr>
            </a:fillRef>
            <a:effectRef idx="0">
              <a:schemeClr val="accent1">
                <a:tint val="50000"/>
                <a:alpha val="55000"/>
                <a:hueOff val="0"/>
                <a:satOff val="0"/>
                <a:lumOff val="0"/>
                <a:alphaOff val="0"/>
              </a:schemeClr>
            </a:effectRef>
            <a:fontRef idx="minor">
              <a:schemeClr val="lt1">
                <a:hueOff val="0"/>
                <a:satOff val="0"/>
                <a:lumOff val="0"/>
                <a:alphaOff val="0"/>
              </a:schemeClr>
            </a:fontRef>
          </p:style>
          <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ID" sz="1400" b="1" kern="1200" dirty="0">
                  <a:solidFill>
                    <a:srgbClr val="262626"/>
                  </a:solidFill>
                  <a:latin typeface="Helvetica"/>
                  <a:ea typeface="Microsoft YaHei" panose="020B0503020204020204" pitchFamily="34" charset="-122"/>
                  <a:cs typeface="Helvetica"/>
                </a:rPr>
                <a:t>Air Galon</a:t>
              </a:r>
              <a:endParaRPr lang="en-US" sz="1400" b="1" kern="1200" dirty="0">
                <a:solidFill>
                  <a:srgbClr val="262626"/>
                </a:solidFill>
                <a:latin typeface="Helvetica"/>
                <a:ea typeface="Microsoft YaHei" panose="020B0503020204020204" pitchFamily="34" charset="-122"/>
                <a:cs typeface="Helvetica"/>
              </a:endParaRPr>
            </a:p>
          </p:txBody>
        </p:sp>
        <p:sp>
          <p:nvSpPr>
            <p:cNvPr id="10" name="矩形 9"/>
            <p:cNvSpPr/>
            <p:nvPr/>
          </p:nvSpPr>
          <p:spPr>
            <a:xfrm>
              <a:off x="6157689" y="687294"/>
              <a:ext cx="2546695" cy="2218183"/>
            </a:xfrm>
            <a:prstGeom prst="rect">
              <a:avLst/>
            </a:prstGeom>
            <a:blipFill>
              <a:blip r:embed="rId5">
                <a:extLst>
                  <a:ext uri="{28A0092B-C50C-407E-A947-70E740481C1C}">
                    <a14:useLocalDpi xmlns:a14="http://schemas.microsoft.com/office/drawing/2010/main" val="0"/>
                  </a:ext>
                </a:extLst>
              </a:blip>
              <a:srcRect/>
              <a:stretch>
                <a:fillRect l="-29000" r="-29000"/>
              </a:stretch>
            </a:blipFill>
          </p:spPr>
          <p:style>
            <a:lnRef idx="0">
              <a:schemeClr val="dk1">
                <a:hueOff val="0"/>
                <a:satOff val="0"/>
                <a:lumOff val="0"/>
                <a:alphaOff val="0"/>
              </a:schemeClr>
            </a:lnRef>
            <a:fillRef idx="1">
              <a:scrgbClr r="0" g="0" b="0"/>
            </a:fillRef>
            <a:effectRef idx="0">
              <a:schemeClr val="accent1">
                <a:tint val="55000"/>
                <a:hueOff val="0"/>
                <a:satOff val="0"/>
                <a:lumOff val="0"/>
                <a:alphaOff val="0"/>
              </a:schemeClr>
            </a:effectRef>
            <a:fontRef idx="minor">
              <a:schemeClr val="dk1">
                <a:hueOff val="0"/>
                <a:satOff val="0"/>
                <a:lumOff val="0"/>
                <a:alphaOff val="0"/>
              </a:schemeClr>
            </a:fontRef>
          </p:style>
        </p:sp>
        <p:sp>
          <p:nvSpPr>
            <p:cNvPr id="11" name="任意多边形 10"/>
            <p:cNvSpPr/>
            <p:nvPr/>
          </p:nvSpPr>
          <p:spPr>
            <a:xfrm>
              <a:off x="6157688" y="2425466"/>
              <a:ext cx="2546696" cy="513478"/>
            </a:xfrm>
            <a:custGeom>
              <a:avLst/>
              <a:gdLst>
                <a:gd name="connsiteX0" fmla="*/ 0 w 2496146"/>
                <a:gd name="connsiteY0" fmla="*/ 0 h 513478"/>
                <a:gd name="connsiteX1" fmla="*/ 2496146 w 2496146"/>
                <a:gd name="connsiteY1" fmla="*/ 0 h 513478"/>
                <a:gd name="connsiteX2" fmla="*/ 2496146 w 2496146"/>
                <a:gd name="connsiteY2" fmla="*/ 513478 h 513478"/>
                <a:gd name="connsiteX3" fmla="*/ 0 w 2496146"/>
                <a:gd name="connsiteY3" fmla="*/ 513478 h 513478"/>
                <a:gd name="connsiteX4" fmla="*/ 0 w 2496146"/>
                <a:gd name="connsiteY4" fmla="*/ 0 h 5134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96146" h="513478">
                  <a:moveTo>
                    <a:pt x="0" y="0"/>
                  </a:moveTo>
                  <a:lnTo>
                    <a:pt x="2496146" y="0"/>
                  </a:lnTo>
                  <a:lnTo>
                    <a:pt x="2496146" y="513478"/>
                  </a:lnTo>
                  <a:lnTo>
                    <a:pt x="0" y="513478"/>
                  </a:lnTo>
                  <a:lnTo>
                    <a:pt x="0" y="0"/>
                  </a:lnTo>
                  <a:close/>
                </a:path>
              </a:pathLst>
            </a:custGeom>
          </p:spPr>
          <p:style>
            <a:lnRef idx="0">
              <a:schemeClr val="accent1">
                <a:hueOff val="0"/>
                <a:satOff val="0"/>
                <a:lumOff val="0"/>
                <a:alphaOff val="0"/>
              </a:schemeClr>
            </a:lnRef>
            <a:fillRef idx="1">
              <a:schemeClr val="accent1">
                <a:tint val="50000"/>
                <a:alpha val="55000"/>
                <a:hueOff val="0"/>
                <a:satOff val="0"/>
                <a:lumOff val="0"/>
                <a:alphaOff val="0"/>
              </a:schemeClr>
            </a:fillRef>
            <a:effectRef idx="0">
              <a:schemeClr val="accent1">
                <a:tint val="50000"/>
                <a:alpha val="55000"/>
                <a:hueOff val="0"/>
                <a:satOff val="0"/>
                <a:lumOff val="0"/>
                <a:alphaOff val="0"/>
              </a:schemeClr>
            </a:effectRef>
            <a:fontRef idx="minor">
              <a:schemeClr val="lt1">
                <a:hueOff val="0"/>
                <a:satOff val="0"/>
                <a:lumOff val="0"/>
                <a:alphaOff val="0"/>
              </a:schemeClr>
            </a:fontRef>
          </p:style>
          <p:txBody>
            <a:bodyPr spcFirstLastPara="0" vert="horz" wrap="square" lIns="35560" tIns="35560" rIns="35560" bIns="35560" numCol="1" spcCol="1270" anchor="ctr" anchorCtr="0">
              <a:noAutofit/>
            </a:bodyPr>
            <a:lstStyle/>
            <a:p>
              <a:pPr lvl="0" algn="ctr" defTabSz="622300">
                <a:lnSpc>
                  <a:spcPct val="90000"/>
                </a:lnSpc>
                <a:spcBef>
                  <a:spcPct val="0"/>
                </a:spcBef>
                <a:spcAft>
                  <a:spcPct val="35000"/>
                </a:spcAft>
              </a:pPr>
              <a:r>
                <a:rPr lang="en-ID" sz="1400" b="1" kern="1200" dirty="0">
                  <a:solidFill>
                    <a:srgbClr val="262626"/>
                  </a:solidFill>
                  <a:latin typeface="Helvetica"/>
                  <a:ea typeface="Microsoft YaHei" panose="020B0503020204020204" pitchFamily="34" charset="-122"/>
                  <a:cs typeface="Helvetica"/>
                </a:rPr>
                <a:t>Air Kemasan Botol</a:t>
              </a:r>
              <a:endParaRPr lang="en-US" sz="1400" b="1" kern="1200" dirty="0">
                <a:solidFill>
                  <a:srgbClr val="262626"/>
                </a:solidFill>
                <a:latin typeface="Helvetica"/>
                <a:ea typeface="Microsoft YaHei" panose="020B0503020204020204" pitchFamily="34" charset="-122"/>
                <a:cs typeface="Helvetica"/>
              </a:endParaRPr>
            </a:p>
          </p:txBody>
        </p:sp>
      </p:grpSp>
    </p:spTree>
    <p:extLst>
      <p:ext uri="{BB962C8B-B14F-4D97-AF65-F5344CB8AC3E}">
        <p14:creationId xmlns:p14="http://schemas.microsoft.com/office/powerpoint/2010/main" val="4024789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40000" contrast="-20000"/>
                    </a14:imgEffect>
                  </a14:imgLayer>
                </a14:imgProps>
              </a:ext>
              <a:ext uri="{28A0092B-C50C-407E-A947-70E740481C1C}">
                <a14:useLocalDpi xmlns:a14="http://schemas.microsoft.com/office/drawing/2010/main" val="0"/>
              </a:ext>
            </a:extLst>
          </a:blip>
          <a:srcRect b="10741"/>
          <a:stretch/>
        </p:blipFill>
        <p:spPr bwMode="auto">
          <a:xfrm>
            <a:off x="-21696" y="660195"/>
            <a:ext cx="914400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136628" y="1568317"/>
            <a:ext cx="885955" cy="276999"/>
          </a:xfrm>
          <a:prstGeom prst="rect">
            <a:avLst/>
          </a:prstGeom>
        </p:spPr>
        <p:txBody>
          <a:bodyPr wrap="none">
            <a:spAutoFit/>
          </a:bodyPr>
          <a:lstStyle/>
          <a:p>
            <a:r>
              <a:rPr lang="en-US" sz="1200" b="1" dirty="0" err="1">
                <a:solidFill>
                  <a:srgbClr val="000090"/>
                </a:solidFill>
                <a:latin typeface="Helvetica"/>
                <a:ea typeface="Microsoft YaHei" panose="020B0503020204020204" pitchFamily="34" charset="-122"/>
                <a:cs typeface="Helvetica"/>
              </a:rPr>
              <a:t>Pertanian</a:t>
            </a:r>
            <a:endParaRPr lang="en-US" sz="1200" b="1" dirty="0">
              <a:solidFill>
                <a:srgbClr val="000090"/>
              </a:solidFill>
              <a:latin typeface="Helvetica"/>
              <a:ea typeface="Microsoft YaHei" panose="020B0503020204020204" pitchFamily="34" charset="-122"/>
              <a:cs typeface="Helvetica"/>
            </a:endParaRPr>
          </a:p>
        </p:txBody>
      </p:sp>
      <p:sp>
        <p:nvSpPr>
          <p:cNvPr id="8" name="TextBox 7"/>
          <p:cNvSpPr txBox="1"/>
          <p:nvPr/>
        </p:nvSpPr>
        <p:spPr>
          <a:xfrm>
            <a:off x="136628" y="1808062"/>
            <a:ext cx="1257384" cy="438580"/>
          </a:xfrm>
          <a:prstGeom prst="rect">
            <a:avLst/>
          </a:prstGeom>
          <a:noFill/>
        </p:spPr>
        <p:txBody>
          <a:bodyPr wrap="square" lIns="68520" tIns="34289" rIns="68520" bIns="34289" rtlCol="0">
            <a:spAutoFit/>
          </a:bodyPr>
          <a:lstStyle/>
          <a:p>
            <a:pPr marL="171450" indent="-171450">
              <a:buFont typeface="Arial"/>
              <a:buChar char="•"/>
            </a:pPr>
            <a:r>
              <a:rPr lang="en-US" altLang="zh-CN" sz="1200" dirty="0" err="1">
                <a:solidFill>
                  <a:srgbClr val="000090"/>
                </a:solidFill>
                <a:latin typeface="Helvetica"/>
                <a:ea typeface="Microsoft YaHei" panose="020B0503020204020204" pitchFamily="34" charset="-122"/>
                <a:cs typeface="Helvetica"/>
              </a:rPr>
              <a:t>Pestisida</a:t>
            </a:r>
            <a:endParaRPr lang="en-US" altLang="zh-CN" sz="1200" dirty="0">
              <a:solidFill>
                <a:srgbClr val="000090"/>
              </a:solidFill>
              <a:latin typeface="Helvetica"/>
              <a:ea typeface="Microsoft YaHei" panose="020B0503020204020204" pitchFamily="34" charset="-122"/>
              <a:cs typeface="Helvetica"/>
            </a:endParaRPr>
          </a:p>
          <a:p>
            <a:pPr marL="171450" indent="-171450">
              <a:buFont typeface="Arial"/>
              <a:buChar char="•"/>
            </a:pPr>
            <a:r>
              <a:rPr lang="en-US" sz="1200" dirty="0" err="1">
                <a:solidFill>
                  <a:srgbClr val="000090"/>
                </a:solidFill>
                <a:latin typeface="Helvetica"/>
                <a:ea typeface="Microsoft YaHei" panose="020B0503020204020204" pitchFamily="34" charset="-122"/>
                <a:cs typeface="Helvetica"/>
              </a:rPr>
              <a:t>Pupuk</a:t>
            </a:r>
            <a:endParaRPr lang="en-US" sz="1200" dirty="0">
              <a:solidFill>
                <a:srgbClr val="000090"/>
              </a:solidFill>
              <a:latin typeface="Helvetica"/>
              <a:ea typeface="Microsoft YaHei" panose="020B0503020204020204" pitchFamily="34" charset="-122"/>
              <a:cs typeface="Helvetica"/>
            </a:endParaRPr>
          </a:p>
        </p:txBody>
      </p:sp>
      <p:sp>
        <p:nvSpPr>
          <p:cNvPr id="9" name="Rectangle 8"/>
          <p:cNvSpPr/>
          <p:nvPr/>
        </p:nvSpPr>
        <p:spPr>
          <a:xfrm>
            <a:off x="1274483" y="1854343"/>
            <a:ext cx="748898" cy="276999"/>
          </a:xfrm>
          <a:prstGeom prst="rect">
            <a:avLst/>
          </a:prstGeom>
        </p:spPr>
        <p:txBody>
          <a:bodyPr wrap="none">
            <a:spAutoFit/>
          </a:bodyPr>
          <a:lstStyle/>
          <a:p>
            <a:r>
              <a:rPr lang="en-US" sz="1200" b="1" dirty="0" err="1">
                <a:solidFill>
                  <a:srgbClr val="000090"/>
                </a:solidFill>
                <a:latin typeface="Helvetica"/>
                <a:ea typeface="Microsoft YaHei" panose="020B0503020204020204" pitchFamily="34" charset="-122"/>
                <a:cs typeface="Helvetica"/>
              </a:rPr>
              <a:t>Industri</a:t>
            </a:r>
            <a:endParaRPr lang="en-US" sz="1200" b="1" dirty="0">
              <a:solidFill>
                <a:srgbClr val="000090"/>
              </a:solidFill>
              <a:latin typeface="Helvetica"/>
              <a:ea typeface="Microsoft YaHei" panose="020B0503020204020204" pitchFamily="34" charset="-122"/>
              <a:cs typeface="Helvetica"/>
            </a:endParaRPr>
          </a:p>
        </p:txBody>
      </p:sp>
      <p:sp>
        <p:nvSpPr>
          <p:cNvPr id="10" name="TextBox 9"/>
          <p:cNvSpPr txBox="1"/>
          <p:nvPr/>
        </p:nvSpPr>
        <p:spPr>
          <a:xfrm>
            <a:off x="1274484" y="2064976"/>
            <a:ext cx="2485771" cy="623245"/>
          </a:xfrm>
          <a:prstGeom prst="rect">
            <a:avLst/>
          </a:prstGeom>
          <a:noFill/>
        </p:spPr>
        <p:txBody>
          <a:bodyPr wrap="square" lIns="68520" tIns="34289" rIns="68520" bIns="34289" rtlCol="0">
            <a:spAutoFit/>
          </a:bodyPr>
          <a:lstStyle/>
          <a:p>
            <a:pPr marL="177800" indent="-177800">
              <a:buFont typeface="Arial" panose="020B0604020202020204" pitchFamily="34" charset="0"/>
              <a:buChar char="•"/>
            </a:pPr>
            <a:r>
              <a:rPr lang="en-US" altLang="zh-CN" sz="1200" dirty="0" err="1">
                <a:solidFill>
                  <a:srgbClr val="000090"/>
                </a:solidFill>
                <a:latin typeface="Helvetica"/>
                <a:ea typeface="Microsoft YaHei" panose="020B0503020204020204" pitchFamily="34" charset="-122"/>
                <a:cs typeface="Helvetica"/>
              </a:rPr>
              <a:t>Hujan</a:t>
            </a:r>
            <a:r>
              <a:rPr lang="en-US" altLang="zh-CN" sz="1200" dirty="0">
                <a:solidFill>
                  <a:srgbClr val="000090"/>
                </a:solidFill>
                <a:latin typeface="Helvetica"/>
                <a:ea typeface="Microsoft YaHei" panose="020B0503020204020204" pitchFamily="34" charset="-122"/>
                <a:cs typeface="Helvetica"/>
              </a:rPr>
              <a:t> </a:t>
            </a:r>
            <a:r>
              <a:rPr lang="en-US" altLang="zh-CN" sz="1200" dirty="0" err="1">
                <a:solidFill>
                  <a:srgbClr val="000090"/>
                </a:solidFill>
                <a:latin typeface="Helvetica"/>
                <a:ea typeface="Microsoft YaHei" panose="020B0503020204020204" pitchFamily="34" charset="-122"/>
                <a:cs typeface="Helvetica"/>
              </a:rPr>
              <a:t>Asam</a:t>
            </a:r>
            <a:endParaRPr lang="en-US" altLang="zh-CN" sz="1200" dirty="0">
              <a:solidFill>
                <a:srgbClr val="000090"/>
              </a:solidFill>
              <a:latin typeface="Helvetica"/>
              <a:ea typeface="Microsoft YaHei" panose="020B0503020204020204" pitchFamily="34" charset="-122"/>
              <a:cs typeface="Helvetica"/>
            </a:endParaRPr>
          </a:p>
          <a:p>
            <a:pPr marL="171450" indent="-171450">
              <a:buFont typeface="Arial"/>
              <a:buChar char="•"/>
            </a:pPr>
            <a:r>
              <a:rPr lang="en-US" sz="1200" dirty="0" err="1">
                <a:solidFill>
                  <a:srgbClr val="000090"/>
                </a:solidFill>
                <a:latin typeface="Helvetica"/>
                <a:ea typeface="Microsoft YaHei" panose="020B0503020204020204" pitchFamily="34" charset="-122"/>
                <a:cs typeface="Helvetica"/>
              </a:rPr>
              <a:t>Bahan</a:t>
            </a:r>
            <a:r>
              <a:rPr lang="en-US" sz="1200" dirty="0">
                <a:solidFill>
                  <a:srgbClr val="000090"/>
                </a:solidFill>
                <a:latin typeface="Helvetica"/>
                <a:ea typeface="Microsoft YaHei" panose="020B0503020204020204" pitchFamily="34" charset="-122"/>
                <a:cs typeface="Helvetica"/>
              </a:rPr>
              <a:t> Kimia </a:t>
            </a:r>
            <a:r>
              <a:rPr lang="en-US" sz="1200" dirty="0" err="1">
                <a:solidFill>
                  <a:srgbClr val="000090"/>
                </a:solidFill>
                <a:latin typeface="Helvetica"/>
                <a:ea typeface="Microsoft YaHei" panose="020B0503020204020204" pitchFamily="34" charset="-122"/>
                <a:cs typeface="Helvetica"/>
              </a:rPr>
              <a:t>Berbahaya</a:t>
            </a:r>
            <a:endParaRPr lang="en-US" altLang="zh-CN" sz="1200" dirty="0">
              <a:solidFill>
                <a:srgbClr val="000090"/>
              </a:solidFill>
              <a:latin typeface="Helvetica"/>
              <a:ea typeface="Microsoft YaHei" panose="020B0503020204020204" pitchFamily="34" charset="-122"/>
              <a:cs typeface="Helvetica"/>
            </a:endParaRPr>
          </a:p>
          <a:p>
            <a:pPr marL="171450" indent="-171450">
              <a:buFont typeface="Arial"/>
              <a:buChar char="•"/>
            </a:pPr>
            <a:r>
              <a:rPr lang="en-US" sz="1200" dirty="0" err="1">
                <a:solidFill>
                  <a:srgbClr val="000090"/>
                </a:solidFill>
                <a:latin typeface="Helvetica"/>
                <a:ea typeface="Microsoft YaHei" panose="020B0503020204020204" pitchFamily="34" charset="-122"/>
                <a:cs typeface="Helvetica"/>
              </a:rPr>
              <a:t>Polusi</a:t>
            </a:r>
            <a:r>
              <a:rPr lang="en-US" sz="1200" dirty="0">
                <a:solidFill>
                  <a:srgbClr val="000090"/>
                </a:solidFill>
                <a:latin typeface="Helvetica"/>
                <a:ea typeface="Microsoft YaHei" panose="020B0503020204020204" pitchFamily="34" charset="-122"/>
                <a:cs typeface="Helvetica"/>
              </a:rPr>
              <a:t> </a:t>
            </a:r>
            <a:r>
              <a:rPr lang="en-US" sz="1200" dirty="0" err="1">
                <a:solidFill>
                  <a:srgbClr val="000090"/>
                </a:solidFill>
                <a:latin typeface="Helvetica"/>
                <a:ea typeface="Microsoft YaHei" panose="020B0503020204020204" pitchFamily="34" charset="-122"/>
                <a:cs typeface="Helvetica"/>
              </a:rPr>
              <a:t>Bahan</a:t>
            </a:r>
            <a:r>
              <a:rPr lang="en-US" sz="1200" dirty="0">
                <a:solidFill>
                  <a:srgbClr val="000090"/>
                </a:solidFill>
                <a:latin typeface="Helvetica"/>
                <a:ea typeface="Microsoft YaHei" panose="020B0503020204020204" pitchFamily="34" charset="-122"/>
                <a:cs typeface="Helvetica"/>
              </a:rPr>
              <a:t> </a:t>
            </a:r>
            <a:r>
              <a:rPr lang="en-US" sz="1200" dirty="0" err="1">
                <a:solidFill>
                  <a:srgbClr val="000090"/>
                </a:solidFill>
                <a:latin typeface="Helvetica"/>
                <a:ea typeface="Microsoft YaHei" panose="020B0503020204020204" pitchFamily="34" charset="-122"/>
                <a:cs typeface="Helvetica"/>
              </a:rPr>
              <a:t>Bakar</a:t>
            </a:r>
            <a:endParaRPr lang="en-US" sz="1200" dirty="0">
              <a:solidFill>
                <a:srgbClr val="000090"/>
              </a:solidFill>
              <a:latin typeface="Helvetica"/>
              <a:ea typeface="Microsoft YaHei" panose="020B0503020204020204" pitchFamily="34" charset="-122"/>
              <a:cs typeface="Helvetica"/>
            </a:endParaRPr>
          </a:p>
        </p:txBody>
      </p:sp>
      <p:sp>
        <p:nvSpPr>
          <p:cNvPr id="11" name="Rectangle 10"/>
          <p:cNvSpPr/>
          <p:nvPr/>
        </p:nvSpPr>
        <p:spPr>
          <a:xfrm>
            <a:off x="3567178" y="2323120"/>
            <a:ext cx="1966253" cy="276999"/>
          </a:xfrm>
          <a:prstGeom prst="rect">
            <a:avLst/>
          </a:prstGeom>
        </p:spPr>
        <p:txBody>
          <a:bodyPr wrap="none">
            <a:spAutoFit/>
          </a:bodyPr>
          <a:lstStyle/>
          <a:p>
            <a:r>
              <a:rPr lang="en-US" sz="1200" b="1" dirty="0" err="1">
                <a:solidFill>
                  <a:srgbClr val="000090"/>
                </a:solidFill>
                <a:latin typeface="Helvetica"/>
                <a:ea typeface="Microsoft YaHei" panose="020B0503020204020204" pitchFamily="34" charset="-122"/>
                <a:cs typeface="Helvetica"/>
              </a:rPr>
              <a:t>Instalasi</a:t>
            </a:r>
            <a:r>
              <a:rPr lang="en-US" sz="1200" b="1" dirty="0">
                <a:solidFill>
                  <a:srgbClr val="000090"/>
                </a:solidFill>
                <a:latin typeface="Helvetica"/>
                <a:ea typeface="Microsoft YaHei" panose="020B0503020204020204" pitchFamily="34" charset="-122"/>
                <a:cs typeface="Helvetica"/>
              </a:rPr>
              <a:t> </a:t>
            </a:r>
            <a:r>
              <a:rPr lang="en-US" sz="1200" b="1" dirty="0" err="1">
                <a:solidFill>
                  <a:srgbClr val="000090"/>
                </a:solidFill>
                <a:latin typeface="Helvetica"/>
                <a:ea typeface="Microsoft YaHei" panose="020B0503020204020204" pitchFamily="34" charset="-122"/>
                <a:cs typeface="Helvetica"/>
              </a:rPr>
              <a:t>Pengolahan</a:t>
            </a:r>
            <a:r>
              <a:rPr lang="en-US" sz="1200" b="1" dirty="0">
                <a:solidFill>
                  <a:srgbClr val="000090"/>
                </a:solidFill>
                <a:latin typeface="Helvetica"/>
                <a:ea typeface="Microsoft YaHei" panose="020B0503020204020204" pitchFamily="34" charset="-122"/>
                <a:cs typeface="Helvetica"/>
              </a:rPr>
              <a:t> Air</a:t>
            </a:r>
          </a:p>
        </p:txBody>
      </p:sp>
      <p:sp>
        <p:nvSpPr>
          <p:cNvPr id="12" name="TextBox 11"/>
          <p:cNvSpPr txBox="1"/>
          <p:nvPr/>
        </p:nvSpPr>
        <p:spPr>
          <a:xfrm>
            <a:off x="3669871" y="2517140"/>
            <a:ext cx="1110240" cy="438580"/>
          </a:xfrm>
          <a:prstGeom prst="rect">
            <a:avLst/>
          </a:prstGeom>
          <a:noFill/>
        </p:spPr>
        <p:txBody>
          <a:bodyPr wrap="square" lIns="68520" tIns="34289" rIns="68520" bIns="34289" rtlCol="0">
            <a:spAutoFit/>
          </a:bodyPr>
          <a:lstStyle/>
          <a:p>
            <a:pPr marL="171450" indent="-171450">
              <a:buFont typeface="Arial"/>
              <a:buChar char="•"/>
            </a:pPr>
            <a:r>
              <a:rPr lang="en-US" altLang="zh-CN" sz="1200" dirty="0" err="1">
                <a:solidFill>
                  <a:srgbClr val="000090"/>
                </a:solidFill>
                <a:latin typeface="Helvetica"/>
                <a:ea typeface="Microsoft YaHei" panose="020B0503020204020204" pitchFamily="34" charset="-122"/>
                <a:cs typeface="Helvetica"/>
              </a:rPr>
              <a:t>Klorin</a:t>
            </a:r>
            <a:endParaRPr lang="en-US" altLang="zh-CN" sz="1200" dirty="0">
              <a:solidFill>
                <a:srgbClr val="000090"/>
              </a:solidFill>
              <a:latin typeface="Helvetica"/>
              <a:ea typeface="Microsoft YaHei" panose="020B0503020204020204" pitchFamily="34" charset="-122"/>
              <a:cs typeface="Helvetica"/>
            </a:endParaRPr>
          </a:p>
          <a:p>
            <a:pPr marL="171450" indent="-171450">
              <a:buFont typeface="Arial"/>
              <a:buChar char="•"/>
            </a:pPr>
            <a:r>
              <a:rPr lang="en-US" sz="1200" dirty="0">
                <a:solidFill>
                  <a:srgbClr val="000090"/>
                </a:solidFill>
                <a:latin typeface="Helvetica"/>
                <a:ea typeface="Microsoft YaHei" panose="020B0503020204020204" pitchFamily="34" charset="-122"/>
                <a:cs typeface="Helvetica"/>
              </a:rPr>
              <a:t>Flour</a:t>
            </a:r>
          </a:p>
        </p:txBody>
      </p:sp>
      <p:sp>
        <p:nvSpPr>
          <p:cNvPr id="14" name="Rectangle 13"/>
          <p:cNvSpPr/>
          <p:nvPr/>
        </p:nvSpPr>
        <p:spPr>
          <a:xfrm>
            <a:off x="24432920" y="12045998"/>
            <a:ext cx="1993855" cy="338554"/>
          </a:xfrm>
          <a:prstGeom prst="rect">
            <a:avLst/>
          </a:prstGeom>
        </p:spPr>
        <p:txBody>
          <a:bodyPr wrap="none">
            <a:spAutoFit/>
          </a:bodyPr>
          <a:lstStyle/>
          <a:p>
            <a:r>
              <a:rPr lang="en-US" sz="1600" b="1" dirty="0" err="1">
                <a:solidFill>
                  <a:srgbClr val="FF0000"/>
                </a:solidFill>
              </a:rPr>
              <a:t>Saluran</a:t>
            </a:r>
            <a:r>
              <a:rPr lang="en-US" sz="1600" b="1" dirty="0">
                <a:solidFill>
                  <a:srgbClr val="FF0000"/>
                </a:solidFill>
              </a:rPr>
              <a:t> </a:t>
            </a:r>
            <a:r>
              <a:rPr lang="en-US" sz="1600" b="1" dirty="0" err="1">
                <a:solidFill>
                  <a:srgbClr val="FF0000"/>
                </a:solidFill>
              </a:rPr>
              <a:t>Pembuangan</a:t>
            </a:r>
            <a:endParaRPr lang="en-US" sz="1600" b="1" dirty="0">
              <a:solidFill>
                <a:srgbClr val="FF0000"/>
              </a:solidFill>
            </a:endParaRPr>
          </a:p>
        </p:txBody>
      </p:sp>
      <p:sp>
        <p:nvSpPr>
          <p:cNvPr id="15" name="Rectangle 14"/>
          <p:cNvSpPr/>
          <p:nvPr/>
        </p:nvSpPr>
        <p:spPr>
          <a:xfrm>
            <a:off x="6027684" y="2418836"/>
            <a:ext cx="1441771" cy="461665"/>
          </a:xfrm>
          <a:prstGeom prst="rect">
            <a:avLst/>
          </a:prstGeom>
        </p:spPr>
        <p:txBody>
          <a:bodyPr wrap="none">
            <a:spAutoFit/>
          </a:bodyPr>
          <a:lstStyle/>
          <a:p>
            <a:r>
              <a:rPr lang="en-US" sz="1200" b="1" dirty="0" err="1">
                <a:solidFill>
                  <a:srgbClr val="000090"/>
                </a:solidFill>
                <a:latin typeface="Helvetica"/>
                <a:ea typeface="Microsoft YaHei" panose="020B0503020204020204" pitchFamily="34" charset="-122"/>
                <a:cs typeface="Helvetica"/>
              </a:rPr>
              <a:t>Sistem</a:t>
            </a:r>
            <a:r>
              <a:rPr lang="en-US" sz="1200" b="1" dirty="0">
                <a:solidFill>
                  <a:srgbClr val="000090"/>
                </a:solidFill>
                <a:latin typeface="Helvetica"/>
                <a:ea typeface="Microsoft YaHei" panose="020B0503020204020204" pitchFamily="34" charset="-122"/>
                <a:cs typeface="Helvetica"/>
              </a:rPr>
              <a:t> </a:t>
            </a:r>
            <a:r>
              <a:rPr lang="en-US" sz="1200" b="1" dirty="0" err="1">
                <a:solidFill>
                  <a:srgbClr val="000090"/>
                </a:solidFill>
                <a:latin typeface="Helvetica"/>
                <a:ea typeface="Microsoft YaHei" panose="020B0503020204020204" pitchFamily="34" charset="-122"/>
                <a:cs typeface="Helvetica"/>
              </a:rPr>
              <a:t>Distribusi</a:t>
            </a:r>
            <a:endParaRPr lang="en-US" sz="1200" b="1" dirty="0">
              <a:solidFill>
                <a:srgbClr val="000090"/>
              </a:solidFill>
              <a:latin typeface="Helvetica"/>
              <a:ea typeface="Microsoft YaHei" panose="020B0503020204020204" pitchFamily="34" charset="-122"/>
              <a:cs typeface="Helvetica"/>
            </a:endParaRPr>
          </a:p>
          <a:p>
            <a:r>
              <a:rPr lang="en-US" sz="1200" b="1" dirty="0">
                <a:solidFill>
                  <a:srgbClr val="000090"/>
                </a:solidFill>
                <a:latin typeface="Helvetica"/>
                <a:ea typeface="Microsoft YaHei" panose="020B0503020204020204" pitchFamily="34" charset="-122"/>
                <a:cs typeface="Helvetica"/>
              </a:rPr>
              <a:t>(</a:t>
            </a:r>
            <a:r>
              <a:rPr lang="en-US" sz="1200" b="1" dirty="0" err="1">
                <a:solidFill>
                  <a:srgbClr val="000090"/>
                </a:solidFill>
                <a:latin typeface="Helvetica"/>
                <a:ea typeface="Microsoft YaHei" panose="020B0503020204020204" pitchFamily="34" charset="-122"/>
                <a:cs typeface="Helvetica"/>
              </a:rPr>
              <a:t>Tangki</a:t>
            </a:r>
            <a:r>
              <a:rPr lang="en-US" sz="1200" b="1" dirty="0">
                <a:solidFill>
                  <a:srgbClr val="000090"/>
                </a:solidFill>
                <a:latin typeface="Helvetica"/>
                <a:ea typeface="Microsoft YaHei" panose="020B0503020204020204" pitchFamily="34" charset="-122"/>
                <a:cs typeface="Helvetica"/>
              </a:rPr>
              <a:t> &amp; </a:t>
            </a:r>
            <a:r>
              <a:rPr lang="en-US" sz="1200" b="1" dirty="0" err="1">
                <a:solidFill>
                  <a:srgbClr val="000090"/>
                </a:solidFill>
                <a:latin typeface="Helvetica"/>
                <a:ea typeface="Microsoft YaHei" panose="020B0503020204020204" pitchFamily="34" charset="-122"/>
                <a:cs typeface="Helvetica"/>
              </a:rPr>
              <a:t>Pipa</a:t>
            </a:r>
            <a:r>
              <a:rPr lang="en-US" sz="1200" b="1" dirty="0">
                <a:solidFill>
                  <a:srgbClr val="000090"/>
                </a:solidFill>
                <a:latin typeface="Helvetica"/>
                <a:ea typeface="Microsoft YaHei" panose="020B0503020204020204" pitchFamily="34" charset="-122"/>
                <a:cs typeface="Helvetica"/>
              </a:rPr>
              <a:t>)</a:t>
            </a:r>
          </a:p>
        </p:txBody>
      </p:sp>
      <p:sp>
        <p:nvSpPr>
          <p:cNvPr id="16" name="TextBox 15"/>
          <p:cNvSpPr txBox="1"/>
          <p:nvPr/>
        </p:nvSpPr>
        <p:spPr>
          <a:xfrm>
            <a:off x="8108742" y="5540462"/>
            <a:ext cx="5619774" cy="561690"/>
          </a:xfrm>
          <a:prstGeom prst="rect">
            <a:avLst/>
          </a:prstGeom>
          <a:noFill/>
        </p:spPr>
        <p:txBody>
          <a:bodyPr wrap="square" lIns="68520" tIns="34289" rIns="68520" bIns="34289" rtlCol="0">
            <a:spAutoFit/>
          </a:bodyPr>
          <a:lstStyle/>
          <a:p>
            <a:pPr marL="171450" indent="-171450">
              <a:buFont typeface="Arial"/>
              <a:buChar char="•"/>
            </a:pPr>
            <a:r>
              <a:rPr lang="en-US" altLang="zh-CN" sz="1600" dirty="0" err="1">
                <a:solidFill>
                  <a:srgbClr val="FF0000"/>
                </a:solidFill>
              </a:rPr>
              <a:t>Timah</a:t>
            </a:r>
            <a:endParaRPr lang="en-US" altLang="zh-CN" sz="1600" dirty="0">
              <a:solidFill>
                <a:srgbClr val="FF0000"/>
              </a:solidFill>
            </a:endParaRPr>
          </a:p>
          <a:p>
            <a:pPr marL="171450" indent="-171450">
              <a:buFont typeface="Arial"/>
              <a:buChar char="•"/>
            </a:pPr>
            <a:r>
              <a:rPr lang="en-US" sz="1600" dirty="0" err="1">
                <a:solidFill>
                  <a:srgbClr val="FF0000"/>
                </a:solidFill>
              </a:rPr>
              <a:t>Tembaga</a:t>
            </a:r>
            <a:endParaRPr lang="en-US" sz="1600" dirty="0">
              <a:solidFill>
                <a:srgbClr val="FF0000"/>
              </a:solidFill>
            </a:endParaRPr>
          </a:p>
        </p:txBody>
      </p:sp>
      <p:sp>
        <p:nvSpPr>
          <p:cNvPr id="17" name="Rectangle 16"/>
          <p:cNvSpPr/>
          <p:nvPr/>
        </p:nvSpPr>
        <p:spPr>
          <a:xfrm>
            <a:off x="10747764" y="6063177"/>
            <a:ext cx="1089561" cy="338554"/>
          </a:xfrm>
          <a:prstGeom prst="rect">
            <a:avLst/>
          </a:prstGeom>
        </p:spPr>
        <p:txBody>
          <a:bodyPr wrap="none">
            <a:spAutoFit/>
          </a:bodyPr>
          <a:lstStyle/>
          <a:p>
            <a:r>
              <a:rPr lang="en-US" sz="1600" b="1" dirty="0" err="1">
                <a:solidFill>
                  <a:srgbClr val="FF0000"/>
                </a:solidFill>
              </a:rPr>
              <a:t>Konsumen</a:t>
            </a:r>
            <a:endParaRPr lang="en-US" sz="1600" b="1" dirty="0">
              <a:solidFill>
                <a:srgbClr val="FF0000"/>
              </a:solidFill>
            </a:endParaRPr>
          </a:p>
        </p:txBody>
      </p:sp>
      <p:sp>
        <p:nvSpPr>
          <p:cNvPr id="18" name="TextBox 17"/>
          <p:cNvSpPr txBox="1"/>
          <p:nvPr/>
        </p:nvSpPr>
        <p:spPr>
          <a:xfrm>
            <a:off x="164351" y="68778"/>
            <a:ext cx="7888941" cy="561690"/>
          </a:xfrm>
          <a:prstGeom prst="rect">
            <a:avLst/>
          </a:prstGeom>
          <a:noFill/>
        </p:spPr>
        <p:txBody>
          <a:bodyPr wrap="square" lIns="68520" tIns="34289" rIns="68520" bIns="34289" rtlCol="0">
            <a:spAutoFit/>
          </a:bodyPr>
          <a:lstStyle/>
          <a:p>
            <a:r>
              <a:rPr lang="en-US" altLang="zh-CN" sz="3200" b="1" dirty="0">
                <a:solidFill>
                  <a:srgbClr val="002060"/>
                </a:solidFill>
                <a:latin typeface="Helvetica"/>
                <a:ea typeface="Microsoft YaHei" panose="020B0503020204020204" pitchFamily="34" charset="-122"/>
                <a:cs typeface="Helvetica"/>
              </a:rPr>
              <a:t>BAHAYA DALAM AIR KERAN</a:t>
            </a:r>
            <a:endParaRPr lang="en-US" sz="3200" b="1" dirty="0">
              <a:solidFill>
                <a:srgbClr val="002060"/>
              </a:solidFill>
              <a:latin typeface="Helvetica"/>
              <a:ea typeface="Microsoft YaHei" panose="020B0503020204020204" pitchFamily="34" charset="-122"/>
              <a:cs typeface="Helvetica"/>
            </a:endParaRPr>
          </a:p>
        </p:txBody>
      </p:sp>
      <p:sp>
        <p:nvSpPr>
          <p:cNvPr id="19" name="TextBox 18"/>
          <p:cNvSpPr txBox="1"/>
          <p:nvPr/>
        </p:nvSpPr>
        <p:spPr>
          <a:xfrm>
            <a:off x="6027684" y="2817952"/>
            <a:ext cx="2809887" cy="438580"/>
          </a:xfrm>
          <a:prstGeom prst="rect">
            <a:avLst/>
          </a:prstGeom>
          <a:noFill/>
        </p:spPr>
        <p:txBody>
          <a:bodyPr wrap="square" lIns="68520" tIns="34289" rIns="68520" bIns="34289" rtlCol="0">
            <a:spAutoFit/>
          </a:bodyPr>
          <a:lstStyle/>
          <a:p>
            <a:pPr marL="171450" indent="-171450">
              <a:buFont typeface="Arial"/>
              <a:buChar char="•"/>
            </a:pPr>
            <a:r>
              <a:rPr lang="en-US" sz="1200" dirty="0" err="1">
                <a:solidFill>
                  <a:srgbClr val="000090"/>
                </a:solidFill>
                <a:latin typeface="Helvetica"/>
                <a:ea typeface="Microsoft YaHei" panose="020B0503020204020204" pitchFamily="34" charset="-122"/>
                <a:cs typeface="Helvetica"/>
              </a:rPr>
              <a:t>Timah</a:t>
            </a:r>
            <a:endParaRPr lang="en-US" sz="1200" dirty="0">
              <a:solidFill>
                <a:srgbClr val="000090"/>
              </a:solidFill>
              <a:latin typeface="Helvetica"/>
              <a:ea typeface="Microsoft YaHei" panose="020B0503020204020204" pitchFamily="34" charset="-122"/>
              <a:cs typeface="Helvetica"/>
            </a:endParaRPr>
          </a:p>
          <a:p>
            <a:pPr marL="171450" indent="-171450">
              <a:buFont typeface="Arial"/>
              <a:buChar char="•"/>
            </a:pPr>
            <a:r>
              <a:rPr lang="en-US" sz="1200" dirty="0" err="1">
                <a:solidFill>
                  <a:srgbClr val="000090"/>
                </a:solidFill>
                <a:latin typeface="Helvetica"/>
                <a:ea typeface="Microsoft YaHei" panose="020B0503020204020204" pitchFamily="34" charset="-122"/>
                <a:cs typeface="Helvetica"/>
              </a:rPr>
              <a:t>Tembaga</a:t>
            </a:r>
            <a:endParaRPr lang="en-US" sz="1200" dirty="0">
              <a:solidFill>
                <a:srgbClr val="000090"/>
              </a:solidFill>
              <a:latin typeface="Helvetica"/>
              <a:ea typeface="Microsoft YaHei" panose="020B0503020204020204" pitchFamily="34" charset="-122"/>
              <a:cs typeface="Helvetica"/>
            </a:endParaRPr>
          </a:p>
        </p:txBody>
      </p:sp>
      <p:sp>
        <p:nvSpPr>
          <p:cNvPr id="20" name="Rectangle 19"/>
          <p:cNvSpPr/>
          <p:nvPr/>
        </p:nvSpPr>
        <p:spPr>
          <a:xfrm>
            <a:off x="7921101" y="2370248"/>
            <a:ext cx="1082373" cy="276999"/>
          </a:xfrm>
          <a:prstGeom prst="rect">
            <a:avLst/>
          </a:prstGeom>
        </p:spPr>
        <p:txBody>
          <a:bodyPr wrap="none">
            <a:spAutoFit/>
          </a:bodyPr>
          <a:lstStyle/>
          <a:p>
            <a:r>
              <a:rPr lang="en-US" sz="1200" b="1" dirty="0">
                <a:solidFill>
                  <a:srgbClr val="000090"/>
                </a:solidFill>
                <a:latin typeface="Helvetica"/>
                <a:ea typeface="Microsoft YaHei" panose="020B0503020204020204" pitchFamily="34" charset="-122"/>
                <a:cs typeface="Helvetica"/>
              </a:rPr>
              <a:t>KONSUMEN</a:t>
            </a:r>
          </a:p>
        </p:txBody>
      </p:sp>
      <p:sp>
        <p:nvSpPr>
          <p:cNvPr id="21" name="Rectangle 20"/>
          <p:cNvSpPr/>
          <p:nvPr/>
        </p:nvSpPr>
        <p:spPr>
          <a:xfrm>
            <a:off x="6154073" y="3875605"/>
            <a:ext cx="1993855" cy="338554"/>
          </a:xfrm>
          <a:prstGeom prst="rect">
            <a:avLst/>
          </a:prstGeom>
        </p:spPr>
        <p:txBody>
          <a:bodyPr wrap="none">
            <a:spAutoFit/>
          </a:bodyPr>
          <a:lstStyle/>
          <a:p>
            <a:r>
              <a:rPr lang="en-US" sz="1600" b="1" dirty="0" err="1">
                <a:solidFill>
                  <a:schemeClr val="bg1"/>
                </a:solidFill>
              </a:rPr>
              <a:t>Saluran</a:t>
            </a:r>
            <a:r>
              <a:rPr lang="en-US" sz="1600" b="1" dirty="0">
                <a:solidFill>
                  <a:schemeClr val="bg1"/>
                </a:solidFill>
              </a:rPr>
              <a:t> </a:t>
            </a:r>
            <a:r>
              <a:rPr lang="en-US" sz="1600" b="1" dirty="0" err="1">
                <a:solidFill>
                  <a:schemeClr val="bg1"/>
                </a:solidFill>
              </a:rPr>
              <a:t>Pembuangan</a:t>
            </a:r>
            <a:endParaRPr lang="en-US" sz="1600" b="1" dirty="0">
              <a:solidFill>
                <a:schemeClr val="bg1"/>
              </a:solidFill>
            </a:endParaRPr>
          </a:p>
        </p:txBody>
      </p:sp>
    </p:spTree>
    <p:extLst>
      <p:ext uri="{BB962C8B-B14F-4D97-AF65-F5344CB8AC3E}">
        <p14:creationId xmlns:p14="http://schemas.microsoft.com/office/powerpoint/2010/main" val="2016123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1" name="Group 20"/>
          <p:cNvGrpSpPr/>
          <p:nvPr/>
        </p:nvGrpSpPr>
        <p:grpSpPr>
          <a:xfrm>
            <a:off x="0" y="179295"/>
            <a:ext cx="9009529" cy="4945864"/>
            <a:chOff x="0" y="179295"/>
            <a:chExt cx="9009529" cy="4945864"/>
          </a:xfrm>
        </p:grpSpPr>
        <p:sp>
          <p:nvSpPr>
            <p:cNvPr id="10" name="矩形 4"/>
            <p:cNvSpPr/>
            <p:nvPr/>
          </p:nvSpPr>
          <p:spPr>
            <a:xfrm>
              <a:off x="4362825" y="683795"/>
              <a:ext cx="4512234" cy="830997"/>
            </a:xfrm>
            <a:prstGeom prst="rect">
              <a:avLst/>
            </a:prstGeom>
          </p:spPr>
          <p:txBody>
            <a:bodyPr wrap="square">
              <a:spAutoFit/>
            </a:bodyPr>
            <a:lstStyle/>
            <a:p>
              <a:pPr algn="ctr"/>
              <a:r>
                <a:rPr lang="en-ID" sz="2400" b="1" dirty="0" err="1">
                  <a:solidFill>
                    <a:srgbClr val="002060"/>
                  </a:solidFill>
                  <a:latin typeface="Helvetica"/>
                  <a:ea typeface="Microsoft YaHei" panose="020B0503020204020204" pitchFamily="34" charset="-122"/>
                  <a:cs typeface="Helvetica"/>
                </a:rPr>
                <a:t>Merebus</a:t>
              </a:r>
              <a:r>
                <a:rPr lang="en-ID" sz="2400" b="1" dirty="0">
                  <a:solidFill>
                    <a:srgbClr val="002060"/>
                  </a:solidFill>
                  <a:latin typeface="Helvetica"/>
                  <a:ea typeface="Microsoft YaHei" panose="020B0503020204020204" pitchFamily="34" charset="-122"/>
                  <a:cs typeface="Helvetica"/>
                </a:rPr>
                <a:t> Air </a:t>
              </a:r>
              <a:r>
                <a:rPr lang="en-ID" sz="2400" b="1" dirty="0" err="1">
                  <a:solidFill>
                    <a:srgbClr val="002060"/>
                  </a:solidFill>
                  <a:latin typeface="Helvetica"/>
                  <a:ea typeface="Microsoft YaHei" panose="020B0503020204020204" pitchFamily="34" charset="-122"/>
                  <a:cs typeface="Helvetica"/>
                </a:rPr>
                <a:t>Bukan</a:t>
              </a:r>
              <a:r>
                <a:rPr lang="en-ID" sz="2400" b="1" dirty="0">
                  <a:solidFill>
                    <a:srgbClr val="002060"/>
                  </a:solidFill>
                  <a:latin typeface="Helvetica"/>
                  <a:ea typeface="Microsoft YaHei" panose="020B0503020204020204" pitchFamily="34" charset="-122"/>
                  <a:cs typeface="Helvetica"/>
                </a:rPr>
                <a:t> </a:t>
              </a:r>
              <a:r>
                <a:rPr lang="en-ID" sz="2400" b="1" dirty="0" err="1">
                  <a:solidFill>
                    <a:srgbClr val="002060"/>
                  </a:solidFill>
                  <a:latin typeface="Helvetica"/>
                  <a:ea typeface="Microsoft YaHei" panose="020B0503020204020204" pitchFamily="34" charset="-122"/>
                  <a:cs typeface="Helvetica"/>
                </a:rPr>
                <a:t>Solusi</a:t>
              </a:r>
              <a:r>
                <a:rPr lang="en-ID" sz="2400" b="1" dirty="0">
                  <a:solidFill>
                    <a:srgbClr val="002060"/>
                  </a:solidFill>
                  <a:latin typeface="Helvetica"/>
                  <a:ea typeface="Microsoft YaHei" panose="020B0503020204020204" pitchFamily="34" charset="-122"/>
                  <a:cs typeface="Helvetica"/>
                </a:rPr>
                <a:t> </a:t>
              </a:r>
              <a:r>
                <a:rPr lang="en-ID" sz="2400" b="1" dirty="0" err="1">
                  <a:solidFill>
                    <a:srgbClr val="002060"/>
                  </a:solidFill>
                  <a:latin typeface="Helvetica"/>
                  <a:ea typeface="Microsoft YaHei" panose="020B0503020204020204" pitchFamily="34" charset="-122"/>
                  <a:cs typeface="Helvetica"/>
                </a:rPr>
                <a:t>Tepat</a:t>
              </a:r>
              <a:r>
                <a:rPr lang="en-ID" sz="2400" b="1" dirty="0">
                  <a:solidFill>
                    <a:srgbClr val="002060"/>
                  </a:solidFill>
                  <a:latin typeface="Helvetica"/>
                  <a:ea typeface="Microsoft YaHei" panose="020B0503020204020204" pitchFamily="34" charset="-122"/>
                  <a:cs typeface="Helvetica"/>
                </a:rPr>
                <a:t> !</a:t>
              </a:r>
              <a:endParaRPr lang="en-US" sz="2400" b="1" dirty="0">
                <a:solidFill>
                  <a:srgbClr val="002060"/>
                </a:solidFill>
                <a:latin typeface="Helvetica"/>
                <a:ea typeface="Microsoft YaHei" panose="020B0503020204020204" pitchFamily="34" charset="-122"/>
                <a:cs typeface="Helvetica"/>
              </a:endParaRPr>
            </a:p>
          </p:txBody>
        </p:sp>
        <p:sp>
          <p:nvSpPr>
            <p:cNvPr id="11" name="矩形 4"/>
            <p:cNvSpPr/>
            <p:nvPr/>
          </p:nvSpPr>
          <p:spPr>
            <a:xfrm>
              <a:off x="4601883" y="1399044"/>
              <a:ext cx="4273176" cy="1821011"/>
            </a:xfrm>
            <a:prstGeom prst="rect">
              <a:avLst/>
            </a:prstGeom>
          </p:spPr>
          <p:txBody>
            <a:bodyPr wrap="square">
              <a:spAutoFit/>
            </a:bodyPr>
            <a:lstStyle/>
            <a:p>
              <a:pPr algn="ctr">
                <a:lnSpc>
                  <a:spcPct val="150000"/>
                </a:lnSpc>
              </a:pPr>
              <a:r>
                <a:rPr lang="en-ID" dirty="0">
                  <a:solidFill>
                    <a:srgbClr val="002060"/>
                  </a:solidFill>
                  <a:latin typeface="Helvetica"/>
                  <a:ea typeface="Microsoft YaHei" panose="020B0503020204020204" pitchFamily="34" charset="-122"/>
                  <a:cs typeface="Helvetica"/>
                </a:rPr>
                <a:t>Meski menghilangkan bakteri, air yang direbus, </a:t>
              </a:r>
              <a:r>
                <a:rPr lang="en-ID" b="1" dirty="0">
                  <a:solidFill>
                    <a:srgbClr val="FF0000"/>
                  </a:solidFill>
                  <a:latin typeface="Helvetica"/>
                  <a:ea typeface="Microsoft YaHei" panose="020B0503020204020204" pitchFamily="34" charset="-122"/>
                  <a:cs typeface="Helvetica"/>
                </a:rPr>
                <a:t>Tidak mampu menghilangkan zat kimia berbahaya seperti </a:t>
              </a:r>
              <a:r>
                <a:rPr lang="en-ID" sz="2000" b="1" dirty="0">
                  <a:solidFill>
                    <a:srgbClr val="FF0000"/>
                  </a:solidFill>
                  <a:latin typeface="Helvetica"/>
                  <a:ea typeface="Microsoft YaHei" panose="020B0503020204020204" pitchFamily="34" charset="-122"/>
                  <a:cs typeface="Helvetica"/>
                </a:rPr>
                <a:t>logam berat</a:t>
              </a:r>
              <a:r>
                <a:rPr lang="en-ID" b="1" dirty="0">
                  <a:solidFill>
                    <a:srgbClr val="FF0000"/>
                  </a:solidFill>
                  <a:latin typeface="Helvetica"/>
                  <a:ea typeface="Microsoft YaHei" panose="020B0503020204020204" pitchFamily="34" charset="-122"/>
                  <a:cs typeface="Helvetica"/>
                </a:rPr>
                <a:t>.</a:t>
              </a:r>
            </a:p>
          </p:txBody>
        </p:sp>
        <p:sp>
          <p:nvSpPr>
            <p:cNvPr id="13" name="TextBox 12"/>
            <p:cNvSpPr txBox="1"/>
            <p:nvPr/>
          </p:nvSpPr>
          <p:spPr>
            <a:xfrm>
              <a:off x="0" y="4825077"/>
              <a:ext cx="7517314" cy="300082"/>
            </a:xfrm>
            <a:prstGeom prst="rect">
              <a:avLst/>
            </a:prstGeom>
            <a:noFill/>
            <a:ln>
              <a:noFill/>
            </a:ln>
          </p:spPr>
          <p:txBody>
            <a:bodyPr wrap="square" rtlCol="0">
              <a:spAutoFit/>
            </a:bodyPr>
            <a:lstStyle/>
            <a:p>
              <a:pPr>
                <a:lnSpc>
                  <a:spcPct val="150000"/>
                </a:lnSpc>
              </a:pPr>
              <a:r>
                <a:rPr lang="en-US" sz="900" i="1" dirty="0" err="1">
                  <a:solidFill>
                    <a:schemeClr val="tx1">
                      <a:lumMod val="50000"/>
                      <a:lumOff val="50000"/>
                    </a:schemeClr>
                  </a:solidFill>
                  <a:latin typeface="Microsoft YaHei" panose="020B0503020204020204" pitchFamily="34" charset="-122"/>
                  <a:ea typeface="Microsoft YaHei" panose="020B0503020204020204" pitchFamily="34" charset="-122"/>
                </a:rPr>
                <a:t>Referensi</a:t>
              </a:r>
              <a:r>
                <a:rPr lang="en-US" sz="900" i="1" dirty="0">
                  <a:solidFill>
                    <a:schemeClr val="tx1">
                      <a:lumMod val="50000"/>
                      <a:lumOff val="50000"/>
                    </a:schemeClr>
                  </a:solidFill>
                  <a:latin typeface="Microsoft YaHei" panose="020B0503020204020204" pitchFamily="34" charset="-122"/>
                  <a:ea typeface="Microsoft YaHei" panose="020B0503020204020204" pitchFamily="34" charset="-122"/>
                </a:rPr>
                <a:t> : </a:t>
              </a:r>
              <a:r>
                <a:rPr lang="en-US" sz="900" b="1" i="1" dirty="0">
                  <a:solidFill>
                    <a:schemeClr val="tx1">
                      <a:lumMod val="50000"/>
                      <a:lumOff val="50000"/>
                    </a:schemeClr>
                  </a:solidFill>
                  <a:latin typeface="Microsoft YaHei" panose="020B0503020204020204" pitchFamily="34" charset="-122"/>
                  <a:ea typeface="Microsoft YaHei" panose="020B0503020204020204" pitchFamily="34" charset="-122"/>
                </a:rPr>
                <a:t>Air yang </a:t>
              </a:r>
              <a:r>
                <a:rPr lang="en-US" sz="900" b="1" i="1" dirty="0" err="1">
                  <a:solidFill>
                    <a:schemeClr val="tx1">
                      <a:lumMod val="50000"/>
                      <a:lumOff val="50000"/>
                    </a:schemeClr>
                  </a:solidFill>
                  <a:latin typeface="Microsoft YaHei" panose="020B0503020204020204" pitchFamily="34" charset="-122"/>
                  <a:ea typeface="Microsoft YaHei" panose="020B0503020204020204" pitchFamily="34" charset="-122"/>
                </a:rPr>
                <a:t>Direbus</a:t>
              </a:r>
              <a:r>
                <a:rPr lang="en-US" sz="900" b="1" i="1" dirty="0">
                  <a:solidFill>
                    <a:schemeClr val="tx1">
                      <a:lumMod val="50000"/>
                      <a:lumOff val="50000"/>
                    </a:schemeClr>
                  </a:solidFill>
                  <a:latin typeface="Microsoft YaHei" panose="020B0503020204020204" pitchFamily="34" charset="-122"/>
                  <a:ea typeface="Microsoft YaHei" panose="020B0503020204020204" pitchFamily="34" charset="-122"/>
                </a:rPr>
                <a:t> </a:t>
              </a:r>
              <a:r>
                <a:rPr lang="en-US" sz="900" b="1" i="1" dirty="0" err="1">
                  <a:solidFill>
                    <a:schemeClr val="tx1">
                      <a:lumMod val="50000"/>
                      <a:lumOff val="50000"/>
                    </a:schemeClr>
                  </a:solidFill>
                  <a:latin typeface="Microsoft YaHei" panose="020B0503020204020204" pitchFamily="34" charset="-122"/>
                  <a:ea typeface="Microsoft YaHei" panose="020B0503020204020204" pitchFamily="34" charset="-122"/>
                </a:rPr>
                <a:t>Hingga</a:t>
              </a:r>
              <a:r>
                <a:rPr lang="en-US" sz="900" b="1" i="1" dirty="0">
                  <a:solidFill>
                    <a:schemeClr val="tx1">
                      <a:lumMod val="50000"/>
                      <a:lumOff val="50000"/>
                    </a:schemeClr>
                  </a:solidFill>
                  <a:latin typeface="Microsoft YaHei" panose="020B0503020204020204" pitchFamily="34" charset="-122"/>
                  <a:ea typeface="Microsoft YaHei" panose="020B0503020204020204" pitchFamily="34" charset="-122"/>
                </a:rPr>
                <a:t> </a:t>
              </a:r>
              <a:r>
                <a:rPr lang="en-US" sz="900" b="1" i="1" dirty="0" err="1">
                  <a:solidFill>
                    <a:schemeClr val="tx1">
                      <a:lumMod val="50000"/>
                      <a:lumOff val="50000"/>
                    </a:schemeClr>
                  </a:solidFill>
                  <a:latin typeface="Microsoft YaHei" panose="020B0503020204020204" pitchFamily="34" charset="-122"/>
                  <a:ea typeface="Microsoft YaHei" panose="020B0503020204020204" pitchFamily="34" charset="-122"/>
                </a:rPr>
                <a:t>Mendidih</a:t>
              </a:r>
              <a:r>
                <a:rPr lang="en-US" sz="900" b="1" i="1" dirty="0">
                  <a:solidFill>
                    <a:schemeClr val="tx1">
                      <a:lumMod val="50000"/>
                      <a:lumOff val="50000"/>
                    </a:schemeClr>
                  </a:solidFill>
                  <a:latin typeface="Microsoft YaHei" panose="020B0503020204020204" pitchFamily="34" charset="-122"/>
                  <a:ea typeface="Microsoft YaHei" panose="020B0503020204020204" pitchFamily="34" charset="-122"/>
                </a:rPr>
                <a:t>, </a:t>
              </a:r>
              <a:r>
                <a:rPr lang="en-US" sz="900" b="1" i="1" dirty="0" err="1">
                  <a:solidFill>
                    <a:schemeClr val="tx1">
                      <a:lumMod val="50000"/>
                      <a:lumOff val="50000"/>
                    </a:schemeClr>
                  </a:solidFill>
                  <a:latin typeface="Microsoft YaHei" panose="020B0503020204020204" pitchFamily="34" charset="-122"/>
                  <a:ea typeface="Microsoft YaHei" panose="020B0503020204020204" pitchFamily="34" charset="-122"/>
                </a:rPr>
                <a:t>Belum</a:t>
              </a:r>
              <a:r>
                <a:rPr lang="en-US" sz="900" b="1" i="1" dirty="0">
                  <a:solidFill>
                    <a:schemeClr val="tx1">
                      <a:lumMod val="50000"/>
                      <a:lumOff val="50000"/>
                    </a:schemeClr>
                  </a:solidFill>
                  <a:latin typeface="Microsoft YaHei" panose="020B0503020204020204" pitchFamily="34" charset="-122"/>
                  <a:ea typeface="Microsoft YaHei" panose="020B0503020204020204" pitchFamily="34" charset="-122"/>
                </a:rPr>
                <a:t> </a:t>
              </a:r>
              <a:r>
                <a:rPr lang="en-US" sz="900" b="1" i="1" dirty="0" err="1">
                  <a:solidFill>
                    <a:schemeClr val="tx1">
                      <a:lumMod val="50000"/>
                      <a:lumOff val="50000"/>
                    </a:schemeClr>
                  </a:solidFill>
                  <a:latin typeface="Microsoft YaHei" panose="020B0503020204020204" pitchFamily="34" charset="-122"/>
                  <a:ea typeface="Microsoft YaHei" panose="020B0503020204020204" pitchFamily="34" charset="-122"/>
                </a:rPr>
                <a:t>Tentu</a:t>
              </a:r>
              <a:r>
                <a:rPr lang="en-US" sz="900" b="1" i="1" dirty="0">
                  <a:solidFill>
                    <a:schemeClr val="tx1">
                      <a:lumMod val="50000"/>
                      <a:lumOff val="50000"/>
                    </a:schemeClr>
                  </a:solidFill>
                  <a:latin typeface="Microsoft YaHei" panose="020B0503020204020204" pitchFamily="34" charset="-122"/>
                  <a:ea typeface="Microsoft YaHei" panose="020B0503020204020204" pitchFamily="34" charset="-122"/>
                </a:rPr>
                <a:t> </a:t>
              </a:r>
              <a:r>
                <a:rPr lang="en-US" sz="900" b="1" i="1" dirty="0" err="1">
                  <a:solidFill>
                    <a:schemeClr val="tx1">
                      <a:lumMod val="50000"/>
                      <a:lumOff val="50000"/>
                    </a:schemeClr>
                  </a:solidFill>
                  <a:latin typeface="Microsoft YaHei" panose="020B0503020204020204" pitchFamily="34" charset="-122"/>
                  <a:ea typeface="Microsoft YaHei" panose="020B0503020204020204" pitchFamily="34" charset="-122"/>
                </a:rPr>
                <a:t>Aman</a:t>
              </a:r>
              <a:r>
                <a:rPr lang="en-US" sz="900" b="1" i="1" dirty="0">
                  <a:solidFill>
                    <a:schemeClr val="tx1">
                      <a:lumMod val="50000"/>
                      <a:lumOff val="50000"/>
                    </a:schemeClr>
                  </a:solidFill>
                  <a:latin typeface="Microsoft YaHei" panose="020B0503020204020204" pitchFamily="34" charset="-122"/>
                  <a:ea typeface="Microsoft YaHei" panose="020B0503020204020204" pitchFamily="34" charset="-122"/>
                </a:rPr>
                <a:t> </a:t>
              </a:r>
              <a:r>
                <a:rPr lang="en-US" sz="900" b="1" i="1" dirty="0" err="1">
                  <a:solidFill>
                    <a:schemeClr val="tx1">
                      <a:lumMod val="50000"/>
                      <a:lumOff val="50000"/>
                    </a:schemeClr>
                  </a:solidFill>
                  <a:latin typeface="Microsoft YaHei" panose="020B0503020204020204" pitchFamily="34" charset="-122"/>
                  <a:ea typeface="Microsoft YaHei" panose="020B0503020204020204" pitchFamily="34" charset="-122"/>
                </a:rPr>
                <a:t>buat</a:t>
              </a:r>
              <a:r>
                <a:rPr lang="en-US" sz="900" b="1" i="1" dirty="0">
                  <a:solidFill>
                    <a:schemeClr val="tx1">
                      <a:lumMod val="50000"/>
                      <a:lumOff val="50000"/>
                    </a:schemeClr>
                  </a:solidFill>
                  <a:latin typeface="Microsoft YaHei" panose="020B0503020204020204" pitchFamily="34" charset="-122"/>
                  <a:ea typeface="Microsoft YaHei" panose="020B0503020204020204" pitchFamily="34" charset="-122"/>
                </a:rPr>
                <a:t> </a:t>
              </a:r>
              <a:r>
                <a:rPr lang="en-US" sz="900" b="1" i="1" dirty="0" err="1">
                  <a:solidFill>
                    <a:schemeClr val="tx1">
                      <a:lumMod val="50000"/>
                      <a:lumOff val="50000"/>
                    </a:schemeClr>
                  </a:solidFill>
                  <a:latin typeface="Microsoft YaHei" panose="020B0503020204020204" pitchFamily="34" charset="-122"/>
                  <a:ea typeface="Microsoft YaHei" panose="020B0503020204020204" pitchFamily="34" charset="-122"/>
                </a:rPr>
                <a:t>Tubuh</a:t>
              </a:r>
              <a:r>
                <a:rPr lang="en-US" sz="900" b="1" i="1" dirty="0">
                  <a:solidFill>
                    <a:schemeClr val="tx1">
                      <a:lumMod val="50000"/>
                      <a:lumOff val="50000"/>
                    </a:schemeClr>
                  </a:solidFill>
                  <a:latin typeface="Microsoft YaHei" panose="020B0503020204020204" pitchFamily="34" charset="-122"/>
                  <a:ea typeface="Microsoft YaHei" panose="020B0503020204020204" pitchFamily="34" charset="-122"/>
                </a:rPr>
                <a:t>/ Lipitan6/27 </a:t>
              </a:r>
              <a:r>
                <a:rPr lang="en-US" sz="900" b="1" i="1" dirty="0" err="1">
                  <a:solidFill>
                    <a:schemeClr val="tx1">
                      <a:lumMod val="50000"/>
                      <a:lumOff val="50000"/>
                    </a:schemeClr>
                  </a:solidFill>
                  <a:latin typeface="Microsoft YaHei" panose="020B0503020204020204" pitchFamily="34" charset="-122"/>
                  <a:ea typeface="Microsoft YaHei" panose="020B0503020204020204" pitchFamily="34" charset="-122"/>
                </a:rPr>
                <a:t>Agustus</a:t>
              </a:r>
              <a:r>
                <a:rPr lang="en-US" sz="900" b="1" i="1" dirty="0">
                  <a:solidFill>
                    <a:schemeClr val="tx1">
                      <a:lumMod val="50000"/>
                      <a:lumOff val="50000"/>
                    </a:schemeClr>
                  </a:solidFill>
                  <a:latin typeface="Microsoft YaHei" panose="020B0503020204020204" pitchFamily="34" charset="-122"/>
                  <a:ea typeface="Microsoft YaHei" panose="020B0503020204020204" pitchFamily="34" charset="-122"/>
                </a:rPr>
                <a:t> 2015.  </a:t>
              </a:r>
              <a:endParaRPr lang="en-US" sz="900" i="1" dirty="0">
                <a:solidFill>
                  <a:schemeClr val="tx1">
                    <a:lumMod val="50000"/>
                    <a:lumOff val="50000"/>
                  </a:schemeClr>
                </a:solidFill>
                <a:latin typeface="Microsoft YaHei" panose="020B0503020204020204" pitchFamily="34" charset="-122"/>
                <a:ea typeface="Microsoft YaHei" panose="020B0503020204020204" pitchFamily="34" charset="-122"/>
              </a:endParaRPr>
            </a:p>
          </p:txBody>
        </p:sp>
        <p:grpSp>
          <p:nvGrpSpPr>
            <p:cNvPr id="3" name="Group 2"/>
            <p:cNvGrpSpPr/>
            <p:nvPr/>
          </p:nvGrpSpPr>
          <p:grpSpPr>
            <a:xfrm>
              <a:off x="189380" y="179295"/>
              <a:ext cx="3910530" cy="4650439"/>
              <a:chOff x="189380" y="179295"/>
              <a:chExt cx="3910530" cy="4650439"/>
            </a:xfrm>
          </p:grpSpPr>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0436" t="14151" r="38797" b="75236"/>
              <a:stretch/>
            </p:blipFill>
            <p:spPr bwMode="auto">
              <a:xfrm>
                <a:off x="193224" y="179295"/>
                <a:ext cx="3870776" cy="5236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13" descr="Screen shot 2018-09-21 at 11.29.09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9380" y="657411"/>
                <a:ext cx="3910530" cy="4172323"/>
              </a:xfrm>
              <a:prstGeom prst="rect">
                <a:avLst/>
              </a:prstGeom>
            </p:spPr>
          </p:pic>
        </p:grpSp>
        <p:sp>
          <p:nvSpPr>
            <p:cNvPr id="15" name="Rectangle 14"/>
            <p:cNvSpPr/>
            <p:nvPr/>
          </p:nvSpPr>
          <p:spPr>
            <a:xfrm>
              <a:off x="134781" y="4467412"/>
              <a:ext cx="4078631" cy="37353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Connector 5"/>
            <p:cNvCxnSpPr/>
            <p:nvPr/>
          </p:nvCxnSpPr>
          <p:spPr>
            <a:xfrm flipV="1">
              <a:off x="4198471" y="3220055"/>
              <a:ext cx="549375" cy="1247359"/>
            </a:xfrm>
            <a:prstGeom prst="line">
              <a:avLst/>
            </a:prstGeom>
            <a:ln w="28575" cmpd="sng">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16" name="Rounded Rectangle 15"/>
            <p:cNvSpPr/>
            <p:nvPr/>
          </p:nvSpPr>
          <p:spPr>
            <a:xfrm>
              <a:off x="4422588" y="549660"/>
              <a:ext cx="4586941" cy="2670396"/>
            </a:xfrm>
            <a:prstGeom prst="roundRect">
              <a:avLst/>
            </a:prstGeom>
            <a:noFill/>
            <a:ln>
              <a:solidFill>
                <a:srgbClr val="1E04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69419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7" name="Group 6"/>
          <p:cNvGrpSpPr/>
          <p:nvPr/>
        </p:nvGrpSpPr>
        <p:grpSpPr>
          <a:xfrm>
            <a:off x="0" y="575801"/>
            <a:ext cx="9024470" cy="4537817"/>
            <a:chOff x="0" y="575801"/>
            <a:chExt cx="9024470" cy="4537817"/>
          </a:xfrm>
        </p:grpSpPr>
        <p:sp>
          <p:nvSpPr>
            <p:cNvPr id="12" name="Rectangle 11"/>
            <p:cNvSpPr/>
            <p:nvPr/>
          </p:nvSpPr>
          <p:spPr>
            <a:xfrm>
              <a:off x="4928607" y="802110"/>
              <a:ext cx="4036099" cy="2862322"/>
            </a:xfrm>
            <a:prstGeom prst="rect">
              <a:avLst/>
            </a:prstGeom>
          </p:spPr>
          <p:txBody>
            <a:bodyPr wrap="square">
              <a:spAutoFit/>
            </a:bodyPr>
            <a:lstStyle/>
            <a:p>
              <a:pPr algn="ctr"/>
              <a:r>
                <a:rPr lang="en-US" sz="2000" b="1" dirty="0">
                  <a:solidFill>
                    <a:schemeClr val="accent5">
                      <a:lumMod val="50000"/>
                    </a:schemeClr>
                  </a:solidFill>
                  <a:latin typeface="Helvetica"/>
                  <a:ea typeface="Microsoft YaHei" panose="020B0503020204020204" pitchFamily="34" charset="-122"/>
                  <a:cs typeface="Helvetica"/>
                </a:rPr>
                <a:t>“</a:t>
              </a:r>
              <a:r>
                <a:rPr lang="en-US" sz="2400" b="1" dirty="0" err="1">
                  <a:solidFill>
                    <a:srgbClr val="FF0000"/>
                  </a:solidFill>
                  <a:latin typeface="Helvetica"/>
                  <a:ea typeface="Microsoft YaHei" panose="020B0503020204020204" pitchFamily="34" charset="-122"/>
                  <a:cs typeface="Helvetica"/>
                </a:rPr>
                <a:t>Logam</a:t>
              </a:r>
              <a:r>
                <a:rPr lang="en-US" sz="2400" b="1" dirty="0">
                  <a:solidFill>
                    <a:srgbClr val="FF0000"/>
                  </a:solidFill>
                  <a:latin typeface="Helvetica"/>
                  <a:ea typeface="Microsoft YaHei" panose="020B0503020204020204" pitchFamily="34" charset="-122"/>
                  <a:cs typeface="Helvetica"/>
                </a:rPr>
                <a:t> </a:t>
              </a:r>
              <a:r>
                <a:rPr lang="en-US" sz="2400" b="1" dirty="0" err="1">
                  <a:solidFill>
                    <a:srgbClr val="FF0000"/>
                  </a:solidFill>
                  <a:latin typeface="Helvetica"/>
                  <a:ea typeface="Microsoft YaHei" panose="020B0503020204020204" pitchFamily="34" charset="-122"/>
                  <a:cs typeface="Helvetica"/>
                </a:rPr>
                <a:t>berat</a:t>
              </a:r>
              <a:r>
                <a:rPr lang="en-US" sz="2000" b="1" dirty="0">
                  <a:solidFill>
                    <a:schemeClr val="accent5">
                      <a:lumMod val="50000"/>
                    </a:schemeClr>
                  </a:solidFill>
                  <a:latin typeface="Helvetica"/>
                  <a:ea typeface="Microsoft YaHei" panose="020B0503020204020204" pitchFamily="34" charset="-122"/>
                  <a:cs typeface="Helvetica"/>
                </a:rPr>
                <a:t> yang </a:t>
              </a:r>
              <a:r>
                <a:rPr lang="en-US" sz="2000" b="1" dirty="0" err="1">
                  <a:solidFill>
                    <a:schemeClr val="accent5">
                      <a:lumMod val="50000"/>
                    </a:schemeClr>
                  </a:solidFill>
                  <a:latin typeface="Helvetica"/>
                  <a:ea typeface="Microsoft YaHei" panose="020B0503020204020204" pitchFamily="34" charset="-122"/>
                  <a:cs typeface="Helvetica"/>
                </a:rPr>
                <a:t>tercemar</a:t>
              </a:r>
              <a:r>
                <a:rPr lang="en-US" sz="2000" b="1" dirty="0">
                  <a:solidFill>
                    <a:schemeClr val="accent5">
                      <a:lumMod val="50000"/>
                    </a:schemeClr>
                  </a:solidFill>
                  <a:latin typeface="Helvetica"/>
                  <a:ea typeface="Microsoft YaHei" panose="020B0503020204020204" pitchFamily="34" charset="-122"/>
                  <a:cs typeface="Helvetica"/>
                </a:rPr>
                <a:t> </a:t>
              </a:r>
              <a:r>
                <a:rPr lang="en-US" sz="2000" b="1" dirty="0" err="1">
                  <a:solidFill>
                    <a:schemeClr val="accent5">
                      <a:lumMod val="50000"/>
                    </a:schemeClr>
                  </a:solidFill>
                  <a:latin typeface="Helvetica"/>
                  <a:ea typeface="Microsoft YaHei" panose="020B0503020204020204" pitchFamily="34" charset="-122"/>
                  <a:cs typeface="Helvetica"/>
                </a:rPr>
                <a:t>dalam</a:t>
              </a:r>
              <a:r>
                <a:rPr lang="en-US" sz="2000" b="1" dirty="0">
                  <a:solidFill>
                    <a:schemeClr val="accent5">
                      <a:lumMod val="50000"/>
                    </a:schemeClr>
                  </a:solidFill>
                  <a:latin typeface="Helvetica"/>
                  <a:ea typeface="Microsoft YaHei" panose="020B0503020204020204" pitchFamily="34" charset="-122"/>
                  <a:cs typeface="Helvetica"/>
                </a:rPr>
                <a:t> air </a:t>
              </a:r>
              <a:r>
                <a:rPr lang="en-US" sz="2000" b="1" dirty="0" err="1">
                  <a:solidFill>
                    <a:schemeClr val="accent5">
                      <a:lumMod val="50000"/>
                    </a:schemeClr>
                  </a:solidFill>
                  <a:latin typeface="Helvetica"/>
                  <a:ea typeface="Microsoft YaHei" panose="020B0503020204020204" pitchFamily="34" charset="-122"/>
                  <a:cs typeface="Helvetica"/>
                </a:rPr>
                <a:t>dapat</a:t>
              </a:r>
              <a:r>
                <a:rPr lang="en-US" sz="2000" b="1" dirty="0">
                  <a:solidFill>
                    <a:schemeClr val="accent5">
                      <a:lumMod val="50000"/>
                    </a:schemeClr>
                  </a:solidFill>
                  <a:latin typeface="Helvetica"/>
                  <a:ea typeface="Microsoft YaHei" panose="020B0503020204020204" pitchFamily="34" charset="-122"/>
                  <a:cs typeface="Helvetica"/>
                </a:rPr>
                <a:t> </a:t>
              </a:r>
              <a:r>
                <a:rPr lang="en-US" sz="2000" b="1" dirty="0" err="1">
                  <a:solidFill>
                    <a:schemeClr val="accent5">
                      <a:lumMod val="50000"/>
                    </a:schemeClr>
                  </a:solidFill>
                  <a:latin typeface="Helvetica"/>
                  <a:ea typeface="Microsoft YaHei" panose="020B0503020204020204" pitchFamily="34" charset="-122"/>
                  <a:cs typeface="Helvetica"/>
                </a:rPr>
                <a:t>menyebabkan</a:t>
              </a:r>
              <a:r>
                <a:rPr lang="en-US" sz="2000" b="1" dirty="0">
                  <a:solidFill>
                    <a:schemeClr val="accent5">
                      <a:lumMod val="50000"/>
                    </a:schemeClr>
                  </a:solidFill>
                  <a:latin typeface="Helvetica"/>
                  <a:ea typeface="Microsoft YaHei" panose="020B0503020204020204" pitchFamily="34" charset="-122"/>
                  <a:cs typeface="Helvetica"/>
                </a:rPr>
                <a:t> </a:t>
              </a:r>
              <a:r>
                <a:rPr lang="en-US" sz="2000" b="1" dirty="0" err="1">
                  <a:solidFill>
                    <a:schemeClr val="accent5">
                      <a:lumMod val="50000"/>
                    </a:schemeClr>
                  </a:solidFill>
                  <a:latin typeface="Helvetica"/>
                  <a:ea typeface="Microsoft YaHei" panose="020B0503020204020204" pitchFamily="34" charset="-122"/>
                  <a:cs typeface="Helvetica"/>
                </a:rPr>
                <a:t>kelainan</a:t>
              </a:r>
              <a:r>
                <a:rPr lang="en-US" sz="2000" b="1" dirty="0">
                  <a:solidFill>
                    <a:schemeClr val="accent5">
                      <a:lumMod val="50000"/>
                    </a:schemeClr>
                  </a:solidFill>
                  <a:latin typeface="Helvetica"/>
                  <a:ea typeface="Microsoft YaHei" panose="020B0503020204020204" pitchFamily="34" charset="-122"/>
                  <a:cs typeface="Helvetica"/>
                </a:rPr>
                <a:t> </a:t>
              </a:r>
              <a:r>
                <a:rPr lang="en-US" sz="2000" b="1" dirty="0" err="1">
                  <a:solidFill>
                    <a:schemeClr val="accent5">
                      <a:lumMod val="50000"/>
                    </a:schemeClr>
                  </a:solidFill>
                  <a:latin typeface="Helvetica"/>
                  <a:ea typeface="Microsoft YaHei" panose="020B0503020204020204" pitchFamily="34" charset="-122"/>
                  <a:cs typeface="Helvetica"/>
                </a:rPr>
                <a:t>sistem</a:t>
              </a:r>
              <a:r>
                <a:rPr lang="en-US" sz="2000" b="1" dirty="0">
                  <a:solidFill>
                    <a:schemeClr val="accent5">
                      <a:lumMod val="50000"/>
                    </a:schemeClr>
                  </a:solidFill>
                  <a:latin typeface="Helvetica"/>
                  <a:ea typeface="Microsoft YaHei" panose="020B0503020204020204" pitchFamily="34" charset="-122"/>
                  <a:cs typeface="Helvetica"/>
                </a:rPr>
                <a:t> hormonal </a:t>
              </a:r>
              <a:r>
                <a:rPr lang="en-US" sz="2000" b="1" dirty="0" err="1">
                  <a:solidFill>
                    <a:schemeClr val="accent5">
                      <a:lumMod val="50000"/>
                    </a:schemeClr>
                  </a:solidFill>
                  <a:latin typeface="Helvetica"/>
                  <a:ea typeface="Microsoft YaHei" panose="020B0503020204020204" pitchFamily="34" charset="-122"/>
                  <a:cs typeface="Helvetica"/>
                </a:rPr>
                <a:t>dan</a:t>
              </a:r>
              <a:r>
                <a:rPr lang="en-US" sz="2000" b="1" dirty="0">
                  <a:solidFill>
                    <a:schemeClr val="accent5">
                      <a:lumMod val="50000"/>
                    </a:schemeClr>
                  </a:solidFill>
                  <a:latin typeface="Helvetica"/>
                  <a:ea typeface="Microsoft YaHei" panose="020B0503020204020204" pitchFamily="34" charset="-122"/>
                  <a:cs typeface="Helvetica"/>
                </a:rPr>
                <a:t> </a:t>
              </a:r>
              <a:r>
                <a:rPr lang="en-US" sz="2000" b="1" dirty="0" err="1">
                  <a:solidFill>
                    <a:schemeClr val="accent5">
                      <a:lumMod val="50000"/>
                    </a:schemeClr>
                  </a:solidFill>
                  <a:latin typeface="Helvetica"/>
                  <a:ea typeface="Microsoft YaHei" panose="020B0503020204020204" pitchFamily="34" charset="-122"/>
                  <a:cs typeface="Helvetica"/>
                </a:rPr>
                <a:t>dalam</a:t>
              </a:r>
              <a:r>
                <a:rPr lang="en-US" sz="2000" b="1" dirty="0">
                  <a:solidFill>
                    <a:schemeClr val="accent5">
                      <a:lumMod val="50000"/>
                    </a:schemeClr>
                  </a:solidFill>
                  <a:latin typeface="Helvetica"/>
                  <a:ea typeface="Microsoft YaHei" panose="020B0503020204020204" pitchFamily="34" charset="-122"/>
                  <a:cs typeface="Helvetica"/>
                </a:rPr>
                <a:t> </a:t>
              </a:r>
              <a:r>
                <a:rPr lang="en-US" sz="2000" b="1" dirty="0" err="1">
                  <a:solidFill>
                    <a:schemeClr val="accent5">
                      <a:lumMod val="50000"/>
                    </a:schemeClr>
                  </a:solidFill>
                  <a:latin typeface="Helvetica"/>
                  <a:ea typeface="Microsoft YaHei" panose="020B0503020204020204" pitchFamily="34" charset="-122"/>
                  <a:cs typeface="Helvetica"/>
                </a:rPr>
                <a:t>jangka</a:t>
              </a:r>
              <a:r>
                <a:rPr lang="en-US" sz="2000" b="1" dirty="0">
                  <a:solidFill>
                    <a:schemeClr val="accent5">
                      <a:lumMod val="50000"/>
                    </a:schemeClr>
                  </a:solidFill>
                  <a:latin typeface="Helvetica"/>
                  <a:ea typeface="Microsoft YaHei" panose="020B0503020204020204" pitchFamily="34" charset="-122"/>
                  <a:cs typeface="Helvetica"/>
                </a:rPr>
                <a:t> </a:t>
              </a:r>
              <a:r>
                <a:rPr lang="en-US" sz="2000" b="1" dirty="0" err="1">
                  <a:solidFill>
                    <a:schemeClr val="accent5">
                      <a:lumMod val="50000"/>
                    </a:schemeClr>
                  </a:solidFill>
                  <a:latin typeface="Helvetica"/>
                  <a:ea typeface="Microsoft YaHei" panose="020B0503020204020204" pitchFamily="34" charset="-122"/>
                  <a:cs typeface="Helvetica"/>
                </a:rPr>
                <a:t>panjang</a:t>
              </a:r>
              <a:r>
                <a:rPr lang="en-US" sz="2000" b="1" dirty="0">
                  <a:solidFill>
                    <a:schemeClr val="accent5">
                      <a:lumMod val="50000"/>
                    </a:schemeClr>
                  </a:solidFill>
                  <a:latin typeface="Helvetica"/>
                  <a:ea typeface="Microsoft YaHei" panose="020B0503020204020204" pitchFamily="34" charset="-122"/>
                  <a:cs typeface="Helvetica"/>
                </a:rPr>
                <a:t> </a:t>
              </a:r>
              <a:r>
                <a:rPr lang="en-US" sz="2000" b="1" dirty="0" err="1">
                  <a:solidFill>
                    <a:schemeClr val="accent5">
                      <a:lumMod val="50000"/>
                    </a:schemeClr>
                  </a:solidFill>
                  <a:latin typeface="Helvetica"/>
                  <a:ea typeface="Microsoft YaHei" panose="020B0503020204020204" pitchFamily="34" charset="-122"/>
                  <a:cs typeface="Helvetica"/>
                </a:rPr>
                <a:t>akan</a:t>
              </a:r>
              <a:r>
                <a:rPr lang="en-US" sz="2000" b="1" dirty="0">
                  <a:solidFill>
                    <a:schemeClr val="accent5">
                      <a:lumMod val="50000"/>
                    </a:schemeClr>
                  </a:solidFill>
                  <a:latin typeface="Helvetica"/>
                  <a:ea typeface="Microsoft YaHei" panose="020B0503020204020204" pitchFamily="34" charset="-122"/>
                  <a:cs typeface="Helvetica"/>
                </a:rPr>
                <a:t> </a:t>
              </a:r>
              <a:r>
                <a:rPr lang="en-US" sz="2000" b="1" dirty="0" err="1">
                  <a:solidFill>
                    <a:schemeClr val="accent5">
                      <a:lumMod val="50000"/>
                    </a:schemeClr>
                  </a:solidFill>
                  <a:latin typeface="Helvetica"/>
                  <a:ea typeface="Microsoft YaHei" panose="020B0503020204020204" pitchFamily="34" charset="-122"/>
                  <a:cs typeface="Helvetica"/>
                </a:rPr>
                <a:t>menyebabkan</a:t>
              </a:r>
              <a:r>
                <a:rPr lang="en-US" sz="2000" b="1" dirty="0">
                  <a:solidFill>
                    <a:schemeClr val="accent5">
                      <a:lumMod val="50000"/>
                    </a:schemeClr>
                  </a:solidFill>
                  <a:latin typeface="Helvetica"/>
                  <a:ea typeface="Microsoft YaHei" panose="020B0503020204020204" pitchFamily="34" charset="-122"/>
                  <a:cs typeface="Helvetica"/>
                </a:rPr>
                <a:t> </a:t>
              </a:r>
              <a:r>
                <a:rPr lang="en-US" sz="2400" b="1" dirty="0" err="1">
                  <a:solidFill>
                    <a:srgbClr val="FF0000"/>
                  </a:solidFill>
                  <a:latin typeface="Helvetica"/>
                  <a:ea typeface="Microsoft YaHei" panose="020B0503020204020204" pitchFamily="34" charset="-122"/>
                  <a:cs typeface="Helvetica"/>
                </a:rPr>
                <a:t>kanker</a:t>
              </a:r>
              <a:r>
                <a:rPr lang="en-US" sz="2400" b="1" dirty="0">
                  <a:solidFill>
                    <a:srgbClr val="FF0000"/>
                  </a:solidFill>
                  <a:latin typeface="Helvetica"/>
                  <a:ea typeface="Microsoft YaHei" panose="020B0503020204020204" pitchFamily="34" charset="-122"/>
                  <a:cs typeface="Helvetica"/>
                </a:rPr>
                <a:t>, </a:t>
              </a:r>
              <a:r>
                <a:rPr lang="en-US" sz="2400" b="1" dirty="0" err="1">
                  <a:solidFill>
                    <a:srgbClr val="FF0000"/>
                  </a:solidFill>
                  <a:latin typeface="Helvetica"/>
                  <a:ea typeface="Microsoft YaHei" panose="020B0503020204020204" pitchFamily="34" charset="-122"/>
                  <a:cs typeface="Helvetica"/>
                </a:rPr>
                <a:t>serta</a:t>
              </a:r>
              <a:r>
                <a:rPr lang="en-US" sz="2400" b="1" dirty="0">
                  <a:solidFill>
                    <a:srgbClr val="FF0000"/>
                  </a:solidFill>
                  <a:latin typeface="Helvetica"/>
                  <a:ea typeface="Microsoft YaHei" panose="020B0503020204020204" pitchFamily="34" charset="-122"/>
                  <a:cs typeface="Helvetica"/>
                </a:rPr>
                <a:t> </a:t>
              </a:r>
              <a:r>
                <a:rPr lang="en-US" sz="2400" b="1" dirty="0" err="1">
                  <a:solidFill>
                    <a:srgbClr val="FF0000"/>
                  </a:solidFill>
                  <a:latin typeface="Helvetica"/>
                  <a:ea typeface="Microsoft YaHei" panose="020B0503020204020204" pitchFamily="34" charset="-122"/>
                  <a:cs typeface="Helvetica"/>
                </a:rPr>
                <a:t>kerusakan</a:t>
              </a:r>
              <a:r>
                <a:rPr lang="en-US" sz="2400" b="1" dirty="0">
                  <a:solidFill>
                    <a:srgbClr val="FF0000"/>
                  </a:solidFill>
                  <a:latin typeface="Helvetica"/>
                  <a:ea typeface="Microsoft YaHei" panose="020B0503020204020204" pitchFamily="34" charset="-122"/>
                  <a:cs typeface="Helvetica"/>
                </a:rPr>
                <a:t> </a:t>
              </a:r>
              <a:r>
                <a:rPr lang="en-US" sz="2400" b="1" dirty="0" err="1">
                  <a:solidFill>
                    <a:srgbClr val="FF0000"/>
                  </a:solidFill>
                  <a:latin typeface="Helvetica"/>
                  <a:ea typeface="Microsoft YaHei" panose="020B0503020204020204" pitchFamily="34" charset="-122"/>
                  <a:cs typeface="Helvetica"/>
                </a:rPr>
                <a:t>ginjal</a:t>
              </a:r>
              <a:r>
                <a:rPr lang="en-US" sz="2000" b="1" dirty="0">
                  <a:solidFill>
                    <a:srgbClr val="203864"/>
                  </a:solidFill>
                  <a:latin typeface="Helvetica"/>
                  <a:ea typeface="Microsoft YaHei" panose="020B0503020204020204" pitchFamily="34" charset="-122"/>
                  <a:cs typeface="Helvetica"/>
                </a:rPr>
                <a:t>.”</a:t>
              </a:r>
              <a:endParaRPr lang="en-US" sz="2800" b="1" dirty="0">
                <a:solidFill>
                  <a:srgbClr val="203864"/>
                </a:solidFill>
                <a:latin typeface="Helvetica"/>
                <a:ea typeface="Microsoft YaHei" panose="020B0503020204020204" pitchFamily="34" charset="-122"/>
                <a:cs typeface="Helvetica"/>
              </a:endParaRPr>
            </a:p>
            <a:p>
              <a:pPr algn="ctr"/>
              <a:endParaRPr lang="en-US" sz="1600" b="1" dirty="0">
                <a:solidFill>
                  <a:srgbClr val="203864"/>
                </a:solidFill>
                <a:latin typeface="Helvetica"/>
                <a:ea typeface="Microsoft YaHei" panose="020B0503020204020204" pitchFamily="34" charset="-122"/>
                <a:cs typeface="Helvetica"/>
              </a:endParaRPr>
            </a:p>
            <a:p>
              <a:pPr marL="285750" indent="-285750">
                <a:buFontTx/>
                <a:buChar char="-"/>
              </a:pPr>
              <a:r>
                <a:rPr lang="en-US" sz="1400" dirty="0">
                  <a:solidFill>
                    <a:schemeClr val="tx1">
                      <a:lumMod val="50000"/>
                      <a:lumOff val="50000"/>
                    </a:schemeClr>
                  </a:solidFill>
                  <a:latin typeface="Helvetica"/>
                  <a:ea typeface="Microsoft YaHei" panose="020B0503020204020204" pitchFamily="34" charset="-122"/>
                  <a:cs typeface="Helvetica"/>
                </a:rPr>
                <a:t>Prof. dr. Umar </a:t>
              </a:r>
              <a:r>
                <a:rPr lang="en-US" sz="1400" dirty="0" err="1">
                  <a:solidFill>
                    <a:schemeClr val="tx1">
                      <a:lumMod val="50000"/>
                      <a:lumOff val="50000"/>
                    </a:schemeClr>
                  </a:solidFill>
                  <a:latin typeface="Helvetica"/>
                  <a:ea typeface="Microsoft YaHei" panose="020B0503020204020204" pitchFamily="34" charset="-122"/>
                  <a:cs typeface="Helvetica"/>
                </a:rPr>
                <a:t>Fahmi</a:t>
              </a:r>
              <a:r>
                <a:rPr lang="en-US" sz="1400" dirty="0">
                  <a:solidFill>
                    <a:schemeClr val="tx1">
                      <a:lumMod val="50000"/>
                      <a:lumOff val="50000"/>
                    </a:schemeClr>
                  </a:solidFill>
                  <a:latin typeface="Helvetica"/>
                  <a:ea typeface="Microsoft YaHei" panose="020B0503020204020204" pitchFamily="34" charset="-122"/>
                  <a:cs typeface="Helvetica"/>
                </a:rPr>
                <a:t> </a:t>
              </a:r>
              <a:r>
                <a:rPr lang="en-US" sz="1400" dirty="0" err="1">
                  <a:solidFill>
                    <a:schemeClr val="tx1">
                      <a:lumMod val="50000"/>
                      <a:lumOff val="50000"/>
                    </a:schemeClr>
                  </a:solidFill>
                  <a:latin typeface="Helvetica"/>
                  <a:ea typeface="Microsoft YaHei" panose="020B0503020204020204" pitchFamily="34" charset="-122"/>
                  <a:cs typeface="Helvetica"/>
                </a:rPr>
                <a:t>Achmadi</a:t>
              </a:r>
              <a:r>
                <a:rPr lang="en-US" sz="1400" dirty="0">
                  <a:solidFill>
                    <a:schemeClr val="tx1">
                      <a:lumMod val="50000"/>
                      <a:lumOff val="50000"/>
                    </a:schemeClr>
                  </a:solidFill>
                  <a:latin typeface="Helvetica"/>
                  <a:ea typeface="Microsoft YaHei" panose="020B0503020204020204" pitchFamily="34" charset="-122"/>
                  <a:cs typeface="Helvetica"/>
                </a:rPr>
                <a:t>, MPH,     </a:t>
              </a:r>
              <a:r>
                <a:rPr lang="en-US" sz="1400" dirty="0" err="1">
                  <a:solidFill>
                    <a:schemeClr val="tx1">
                      <a:lumMod val="50000"/>
                      <a:lumOff val="50000"/>
                    </a:schemeClr>
                  </a:solidFill>
                  <a:latin typeface="Helvetica"/>
                  <a:ea typeface="Microsoft YaHei" panose="020B0503020204020204" pitchFamily="34" charset="-122"/>
                  <a:cs typeface="Helvetica"/>
                </a:rPr>
                <a:t>Ph.D</a:t>
              </a:r>
              <a:r>
                <a:rPr lang="en-US" sz="1400" dirty="0">
                  <a:solidFill>
                    <a:schemeClr val="tx1">
                      <a:lumMod val="50000"/>
                      <a:lumOff val="50000"/>
                    </a:schemeClr>
                  </a:solidFill>
                  <a:latin typeface="Helvetica"/>
                  <a:ea typeface="Microsoft YaHei" panose="020B0503020204020204" pitchFamily="34" charset="-122"/>
                  <a:cs typeface="Helvetica"/>
                </a:rPr>
                <a:t>-Guru </a:t>
              </a:r>
              <a:r>
                <a:rPr lang="en-US" sz="1400" dirty="0" err="1">
                  <a:solidFill>
                    <a:schemeClr val="tx1">
                      <a:lumMod val="50000"/>
                      <a:lumOff val="50000"/>
                    </a:schemeClr>
                  </a:solidFill>
                  <a:latin typeface="Helvetica"/>
                  <a:ea typeface="Microsoft YaHei" panose="020B0503020204020204" pitchFamily="34" charset="-122"/>
                  <a:cs typeface="Helvetica"/>
                </a:rPr>
                <a:t>Besar</a:t>
              </a:r>
              <a:r>
                <a:rPr lang="en-US" sz="1400" dirty="0">
                  <a:solidFill>
                    <a:schemeClr val="tx1">
                      <a:lumMod val="50000"/>
                      <a:lumOff val="50000"/>
                    </a:schemeClr>
                  </a:solidFill>
                  <a:latin typeface="Helvetica"/>
                  <a:ea typeface="Microsoft YaHei" panose="020B0503020204020204" pitchFamily="34" charset="-122"/>
                  <a:cs typeface="Helvetica"/>
                </a:rPr>
                <a:t> FKM UI,</a:t>
              </a:r>
            </a:p>
          </p:txBody>
        </p:sp>
        <p:sp>
          <p:nvSpPr>
            <p:cNvPr id="13" name="TextBox 12"/>
            <p:cNvSpPr txBox="1"/>
            <p:nvPr/>
          </p:nvSpPr>
          <p:spPr>
            <a:xfrm>
              <a:off x="0" y="4825077"/>
              <a:ext cx="7517314" cy="288541"/>
            </a:xfrm>
            <a:prstGeom prst="rect">
              <a:avLst/>
            </a:prstGeom>
            <a:noFill/>
            <a:ln>
              <a:noFill/>
            </a:ln>
          </p:spPr>
          <p:txBody>
            <a:bodyPr wrap="square" rtlCol="0">
              <a:spAutoFit/>
            </a:bodyPr>
            <a:lstStyle/>
            <a:p>
              <a:pPr>
                <a:lnSpc>
                  <a:spcPct val="150000"/>
                </a:lnSpc>
              </a:pPr>
              <a:r>
                <a:rPr lang="en-US" sz="900" i="1" dirty="0" err="1">
                  <a:solidFill>
                    <a:schemeClr val="tx1">
                      <a:lumMod val="50000"/>
                      <a:lumOff val="50000"/>
                    </a:schemeClr>
                  </a:solidFill>
                  <a:latin typeface="Microsoft YaHei" panose="020B0503020204020204" pitchFamily="34" charset="-122"/>
                  <a:ea typeface="Microsoft YaHei" panose="020B0503020204020204" pitchFamily="34" charset="-122"/>
                </a:rPr>
                <a:t>Referensi</a:t>
              </a:r>
              <a:r>
                <a:rPr lang="en-US" sz="900" i="1" dirty="0">
                  <a:solidFill>
                    <a:schemeClr val="tx1">
                      <a:lumMod val="50000"/>
                      <a:lumOff val="50000"/>
                    </a:schemeClr>
                  </a:solidFill>
                  <a:latin typeface="Microsoft YaHei" panose="020B0503020204020204" pitchFamily="34" charset="-122"/>
                  <a:ea typeface="Microsoft YaHei" panose="020B0503020204020204" pitchFamily="34" charset="-122"/>
                </a:rPr>
                <a:t> : </a:t>
              </a:r>
              <a:r>
                <a:rPr lang="en-US" sz="900" b="1" i="1" dirty="0">
                  <a:solidFill>
                    <a:schemeClr val="tx1">
                      <a:lumMod val="50000"/>
                      <a:lumOff val="50000"/>
                    </a:schemeClr>
                  </a:solidFill>
                  <a:latin typeface="Microsoft YaHei" panose="020B0503020204020204" pitchFamily="34" charset="-122"/>
                  <a:ea typeface="Microsoft YaHei" panose="020B0503020204020204" pitchFamily="34" charset="-122"/>
                </a:rPr>
                <a:t>Air yang </a:t>
              </a:r>
              <a:r>
                <a:rPr lang="en-US" sz="900" b="1" i="1" dirty="0" err="1">
                  <a:solidFill>
                    <a:schemeClr val="tx1">
                      <a:lumMod val="50000"/>
                      <a:lumOff val="50000"/>
                    </a:schemeClr>
                  </a:solidFill>
                  <a:latin typeface="Microsoft YaHei" panose="020B0503020204020204" pitchFamily="34" charset="-122"/>
                  <a:ea typeface="Microsoft YaHei" panose="020B0503020204020204" pitchFamily="34" charset="-122"/>
                </a:rPr>
                <a:t>Direbus</a:t>
              </a:r>
              <a:r>
                <a:rPr lang="en-US" sz="900" b="1" i="1" dirty="0">
                  <a:solidFill>
                    <a:schemeClr val="tx1">
                      <a:lumMod val="50000"/>
                      <a:lumOff val="50000"/>
                    </a:schemeClr>
                  </a:solidFill>
                  <a:latin typeface="Microsoft YaHei" panose="020B0503020204020204" pitchFamily="34" charset="-122"/>
                  <a:ea typeface="Microsoft YaHei" panose="020B0503020204020204" pitchFamily="34" charset="-122"/>
                </a:rPr>
                <a:t> </a:t>
              </a:r>
              <a:r>
                <a:rPr lang="en-US" sz="900" b="1" i="1" dirty="0" err="1">
                  <a:solidFill>
                    <a:schemeClr val="tx1">
                      <a:lumMod val="50000"/>
                      <a:lumOff val="50000"/>
                    </a:schemeClr>
                  </a:solidFill>
                  <a:latin typeface="Microsoft YaHei" panose="020B0503020204020204" pitchFamily="34" charset="-122"/>
                  <a:ea typeface="Microsoft YaHei" panose="020B0503020204020204" pitchFamily="34" charset="-122"/>
                </a:rPr>
                <a:t>Hingga</a:t>
              </a:r>
              <a:r>
                <a:rPr lang="en-US" sz="900" b="1" i="1" dirty="0">
                  <a:solidFill>
                    <a:schemeClr val="tx1">
                      <a:lumMod val="50000"/>
                      <a:lumOff val="50000"/>
                    </a:schemeClr>
                  </a:solidFill>
                  <a:latin typeface="Microsoft YaHei" panose="020B0503020204020204" pitchFamily="34" charset="-122"/>
                  <a:ea typeface="Microsoft YaHei" panose="020B0503020204020204" pitchFamily="34" charset="-122"/>
                </a:rPr>
                <a:t> </a:t>
              </a:r>
              <a:r>
                <a:rPr lang="en-US" sz="900" b="1" i="1" dirty="0" err="1">
                  <a:solidFill>
                    <a:schemeClr val="tx1">
                      <a:lumMod val="50000"/>
                      <a:lumOff val="50000"/>
                    </a:schemeClr>
                  </a:solidFill>
                  <a:latin typeface="Microsoft YaHei" panose="020B0503020204020204" pitchFamily="34" charset="-122"/>
                  <a:ea typeface="Microsoft YaHei" panose="020B0503020204020204" pitchFamily="34" charset="-122"/>
                </a:rPr>
                <a:t>Mendidih</a:t>
              </a:r>
              <a:r>
                <a:rPr lang="en-US" sz="900" b="1" i="1" dirty="0">
                  <a:solidFill>
                    <a:schemeClr val="tx1">
                      <a:lumMod val="50000"/>
                      <a:lumOff val="50000"/>
                    </a:schemeClr>
                  </a:solidFill>
                  <a:latin typeface="Microsoft YaHei" panose="020B0503020204020204" pitchFamily="34" charset="-122"/>
                  <a:ea typeface="Microsoft YaHei" panose="020B0503020204020204" pitchFamily="34" charset="-122"/>
                </a:rPr>
                <a:t>, </a:t>
              </a:r>
              <a:r>
                <a:rPr lang="en-US" sz="900" b="1" i="1" dirty="0" err="1">
                  <a:solidFill>
                    <a:schemeClr val="tx1">
                      <a:lumMod val="50000"/>
                      <a:lumOff val="50000"/>
                    </a:schemeClr>
                  </a:solidFill>
                  <a:latin typeface="Microsoft YaHei" panose="020B0503020204020204" pitchFamily="34" charset="-122"/>
                  <a:ea typeface="Microsoft YaHei" panose="020B0503020204020204" pitchFamily="34" charset="-122"/>
                </a:rPr>
                <a:t>Belum</a:t>
              </a:r>
              <a:r>
                <a:rPr lang="en-US" sz="900" b="1" i="1" dirty="0">
                  <a:solidFill>
                    <a:schemeClr val="tx1">
                      <a:lumMod val="50000"/>
                      <a:lumOff val="50000"/>
                    </a:schemeClr>
                  </a:solidFill>
                  <a:latin typeface="Microsoft YaHei" panose="020B0503020204020204" pitchFamily="34" charset="-122"/>
                  <a:ea typeface="Microsoft YaHei" panose="020B0503020204020204" pitchFamily="34" charset="-122"/>
                </a:rPr>
                <a:t> </a:t>
              </a:r>
              <a:r>
                <a:rPr lang="en-US" sz="900" b="1" i="1" dirty="0" err="1">
                  <a:solidFill>
                    <a:schemeClr val="tx1">
                      <a:lumMod val="50000"/>
                      <a:lumOff val="50000"/>
                    </a:schemeClr>
                  </a:solidFill>
                  <a:latin typeface="Microsoft YaHei" panose="020B0503020204020204" pitchFamily="34" charset="-122"/>
                  <a:ea typeface="Microsoft YaHei" panose="020B0503020204020204" pitchFamily="34" charset="-122"/>
                </a:rPr>
                <a:t>Tentu</a:t>
              </a:r>
              <a:r>
                <a:rPr lang="en-US" sz="900" b="1" i="1" dirty="0">
                  <a:solidFill>
                    <a:schemeClr val="tx1">
                      <a:lumMod val="50000"/>
                      <a:lumOff val="50000"/>
                    </a:schemeClr>
                  </a:solidFill>
                  <a:latin typeface="Microsoft YaHei" panose="020B0503020204020204" pitchFamily="34" charset="-122"/>
                  <a:ea typeface="Microsoft YaHei" panose="020B0503020204020204" pitchFamily="34" charset="-122"/>
                </a:rPr>
                <a:t> </a:t>
              </a:r>
              <a:r>
                <a:rPr lang="en-US" sz="900" b="1" i="1" dirty="0" err="1">
                  <a:solidFill>
                    <a:schemeClr val="tx1">
                      <a:lumMod val="50000"/>
                      <a:lumOff val="50000"/>
                    </a:schemeClr>
                  </a:solidFill>
                  <a:latin typeface="Microsoft YaHei" panose="020B0503020204020204" pitchFamily="34" charset="-122"/>
                  <a:ea typeface="Microsoft YaHei" panose="020B0503020204020204" pitchFamily="34" charset="-122"/>
                </a:rPr>
                <a:t>Aman</a:t>
              </a:r>
              <a:r>
                <a:rPr lang="en-US" sz="900" b="1" i="1" dirty="0">
                  <a:solidFill>
                    <a:schemeClr val="tx1">
                      <a:lumMod val="50000"/>
                      <a:lumOff val="50000"/>
                    </a:schemeClr>
                  </a:solidFill>
                  <a:latin typeface="Microsoft YaHei" panose="020B0503020204020204" pitchFamily="34" charset="-122"/>
                  <a:ea typeface="Microsoft YaHei" panose="020B0503020204020204" pitchFamily="34" charset="-122"/>
                </a:rPr>
                <a:t> </a:t>
              </a:r>
              <a:r>
                <a:rPr lang="en-US" sz="900" b="1" i="1" dirty="0" err="1">
                  <a:solidFill>
                    <a:schemeClr val="tx1">
                      <a:lumMod val="50000"/>
                      <a:lumOff val="50000"/>
                    </a:schemeClr>
                  </a:solidFill>
                  <a:latin typeface="Microsoft YaHei" panose="020B0503020204020204" pitchFamily="34" charset="-122"/>
                  <a:ea typeface="Microsoft YaHei" panose="020B0503020204020204" pitchFamily="34" charset="-122"/>
                </a:rPr>
                <a:t>buat</a:t>
              </a:r>
              <a:r>
                <a:rPr lang="en-US" sz="900" b="1" i="1" dirty="0">
                  <a:solidFill>
                    <a:schemeClr val="tx1">
                      <a:lumMod val="50000"/>
                      <a:lumOff val="50000"/>
                    </a:schemeClr>
                  </a:solidFill>
                  <a:latin typeface="Microsoft YaHei" panose="020B0503020204020204" pitchFamily="34" charset="-122"/>
                  <a:ea typeface="Microsoft YaHei" panose="020B0503020204020204" pitchFamily="34" charset="-122"/>
                </a:rPr>
                <a:t> </a:t>
              </a:r>
              <a:r>
                <a:rPr lang="en-US" sz="900" b="1" i="1" dirty="0" err="1">
                  <a:solidFill>
                    <a:schemeClr val="tx1">
                      <a:lumMod val="50000"/>
                      <a:lumOff val="50000"/>
                    </a:schemeClr>
                  </a:solidFill>
                  <a:latin typeface="Microsoft YaHei" panose="020B0503020204020204" pitchFamily="34" charset="-122"/>
                  <a:ea typeface="Microsoft YaHei" panose="020B0503020204020204" pitchFamily="34" charset="-122"/>
                </a:rPr>
                <a:t>Tubuh</a:t>
              </a:r>
              <a:r>
                <a:rPr lang="en-US" sz="900" b="1" i="1" dirty="0">
                  <a:solidFill>
                    <a:schemeClr val="tx1">
                      <a:lumMod val="50000"/>
                      <a:lumOff val="50000"/>
                    </a:schemeClr>
                  </a:solidFill>
                  <a:latin typeface="Microsoft YaHei" panose="020B0503020204020204" pitchFamily="34" charset="-122"/>
                  <a:ea typeface="Microsoft YaHei" panose="020B0503020204020204" pitchFamily="34" charset="-122"/>
                </a:rPr>
                <a:t>/ Lipitan6/27 </a:t>
              </a:r>
              <a:r>
                <a:rPr lang="en-US" sz="900" b="1" i="1" dirty="0" err="1">
                  <a:solidFill>
                    <a:schemeClr val="tx1">
                      <a:lumMod val="50000"/>
                      <a:lumOff val="50000"/>
                    </a:schemeClr>
                  </a:solidFill>
                  <a:latin typeface="Microsoft YaHei" panose="020B0503020204020204" pitchFamily="34" charset="-122"/>
                  <a:ea typeface="Microsoft YaHei" panose="020B0503020204020204" pitchFamily="34" charset="-122"/>
                </a:rPr>
                <a:t>Agustus</a:t>
              </a:r>
              <a:r>
                <a:rPr lang="en-US" sz="900" b="1" i="1" dirty="0">
                  <a:solidFill>
                    <a:schemeClr val="tx1">
                      <a:lumMod val="50000"/>
                      <a:lumOff val="50000"/>
                    </a:schemeClr>
                  </a:solidFill>
                  <a:latin typeface="Microsoft YaHei" panose="020B0503020204020204" pitchFamily="34" charset="-122"/>
                  <a:ea typeface="Microsoft YaHei" panose="020B0503020204020204" pitchFamily="34" charset="-122"/>
                </a:rPr>
                <a:t> 2015.  </a:t>
              </a:r>
              <a:endParaRPr lang="en-US" sz="900" i="1" dirty="0">
                <a:solidFill>
                  <a:schemeClr val="tx1">
                    <a:lumMod val="50000"/>
                    <a:lumOff val="50000"/>
                  </a:schemeClr>
                </a:solidFill>
                <a:latin typeface="Microsoft YaHei" panose="020B0503020204020204" pitchFamily="34" charset="-122"/>
                <a:ea typeface="Microsoft YaHei" panose="020B0503020204020204" pitchFamily="34" charset="-122"/>
              </a:endParaRPr>
            </a:p>
          </p:txBody>
        </p:sp>
        <p:pic>
          <p:nvPicPr>
            <p:cNvPr id="6" name="Picture 5" descr="Screen shot 2018-09-21 at 11.43.23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767" y="575801"/>
              <a:ext cx="4736352" cy="4019021"/>
            </a:xfrm>
            <a:prstGeom prst="rect">
              <a:avLst/>
            </a:prstGeom>
          </p:spPr>
        </p:pic>
        <p:sp>
          <p:nvSpPr>
            <p:cNvPr id="15" name="Rectangle 14"/>
            <p:cNvSpPr/>
            <p:nvPr/>
          </p:nvSpPr>
          <p:spPr>
            <a:xfrm>
              <a:off x="60076" y="2420469"/>
              <a:ext cx="4616512" cy="68729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4840942" y="762000"/>
              <a:ext cx="4183528" cy="2209800"/>
            </a:xfrm>
            <a:prstGeom prst="roundRect">
              <a:avLst/>
            </a:prstGeom>
            <a:noFill/>
            <a:ln>
              <a:solidFill>
                <a:srgbClr val="1E04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23057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 name="Picture 47" descr="hal7-02.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0759" y="1606770"/>
            <a:ext cx="3044300" cy="3172092"/>
          </a:xfrm>
          <a:prstGeom prst="rect">
            <a:avLst/>
          </a:prstGeom>
        </p:spPr>
      </p:pic>
      <p:grpSp>
        <p:nvGrpSpPr>
          <p:cNvPr id="3" name="Group 2"/>
          <p:cNvGrpSpPr/>
          <p:nvPr/>
        </p:nvGrpSpPr>
        <p:grpSpPr>
          <a:xfrm>
            <a:off x="283882" y="1617094"/>
            <a:ext cx="5515534" cy="3234119"/>
            <a:chOff x="283882" y="1617094"/>
            <a:chExt cx="5515534" cy="3234119"/>
          </a:xfrm>
        </p:grpSpPr>
        <p:pic>
          <p:nvPicPr>
            <p:cNvPr id="47" name="Picture 2" descr="https://timgsa.baidu.com/timg?image&amp;quality=80&amp;size=b9999_10000&amp;sec=1495886269976&amp;di=dff8798c0d6493be1bee25854441b1c2&amp;imgtype=0&amp;src=http%3A%2F%2Fwww.jmtv.cn%2Fimages%2F2015%2F12%2F201512221450772196323_52.png"/>
            <p:cNvPicPr>
              <a:picLocks noChangeAspect="1" noChangeArrowheads="1"/>
            </p:cNvPicPr>
            <p:nvPr/>
          </p:nvPicPr>
          <p:blipFill>
            <a:blip r:embed="rId7" cstate="print"/>
            <a:srcRect l="6879"/>
            <a:stretch>
              <a:fillRect/>
            </a:stretch>
          </p:blipFill>
          <p:spPr bwMode="auto">
            <a:xfrm>
              <a:off x="463176" y="1778000"/>
              <a:ext cx="4049059" cy="3073213"/>
            </a:xfrm>
            <a:prstGeom prst="rect">
              <a:avLst/>
            </a:prstGeom>
            <a:noFill/>
          </p:spPr>
        </p:pic>
        <p:pic>
          <p:nvPicPr>
            <p:cNvPr id="49" name="Picture 48"/>
            <p:cNvPicPr>
              <a:picLocks noChangeAspect="1"/>
            </p:cNvPicPr>
            <p:nvPr/>
          </p:nvPicPr>
          <p:blipFill>
            <a:blip r:embed="rId8"/>
            <a:stretch>
              <a:fillRect/>
            </a:stretch>
          </p:blipFill>
          <p:spPr>
            <a:xfrm>
              <a:off x="4058187" y="3715104"/>
              <a:ext cx="1741229" cy="859296"/>
            </a:xfrm>
            <a:prstGeom prst="rect">
              <a:avLst/>
            </a:prstGeom>
          </p:spPr>
        </p:pic>
        <p:sp>
          <p:nvSpPr>
            <p:cNvPr id="52" name="MH_SubTitle_4"/>
            <p:cNvSpPr/>
            <p:nvPr>
              <p:custDataLst>
                <p:tags r:id="rId1"/>
              </p:custDataLst>
            </p:nvPr>
          </p:nvSpPr>
          <p:spPr>
            <a:xfrm>
              <a:off x="283882" y="2371698"/>
              <a:ext cx="1578535" cy="441164"/>
            </a:xfrm>
            <a:prstGeom prst="wedgeRoundRectCallout">
              <a:avLst>
                <a:gd name="adj1" fmla="val 73307"/>
                <a:gd name="adj2" fmla="val 54648"/>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b="1" dirty="0" err="1">
                  <a:solidFill>
                    <a:srgbClr val="FFFFFF"/>
                  </a:solidFill>
                  <a:latin typeface="Helvetica"/>
                  <a:cs typeface="Helvetica"/>
                </a:rPr>
                <a:t>Perkembangbiakan</a:t>
              </a:r>
              <a:r>
                <a:rPr lang="en-US" sz="1100" b="1" dirty="0">
                  <a:solidFill>
                    <a:srgbClr val="FFFFFF"/>
                  </a:solidFill>
                  <a:latin typeface="Helvetica"/>
                  <a:cs typeface="Helvetica"/>
                </a:rPr>
                <a:t> </a:t>
              </a:r>
            </a:p>
            <a:p>
              <a:pPr algn="ctr"/>
              <a:r>
                <a:rPr lang="en-US" sz="1100" b="1" dirty="0" err="1">
                  <a:solidFill>
                    <a:srgbClr val="FFFFFF"/>
                  </a:solidFill>
                  <a:latin typeface="Helvetica"/>
                  <a:cs typeface="Helvetica"/>
                </a:rPr>
                <a:t>Bakteri</a:t>
              </a:r>
              <a:endParaRPr lang="en-US" sz="1100" b="1" dirty="0">
                <a:solidFill>
                  <a:srgbClr val="FFFFFF"/>
                </a:solidFill>
                <a:latin typeface="Helvetica"/>
                <a:cs typeface="Helvetica"/>
              </a:endParaRPr>
            </a:p>
          </p:txBody>
        </p:sp>
        <p:sp>
          <p:nvSpPr>
            <p:cNvPr id="53" name="MH_SubTitle_4"/>
            <p:cNvSpPr/>
            <p:nvPr>
              <p:custDataLst>
                <p:tags r:id="rId2"/>
              </p:custDataLst>
            </p:nvPr>
          </p:nvSpPr>
          <p:spPr>
            <a:xfrm>
              <a:off x="882749" y="1617094"/>
              <a:ext cx="2153752" cy="250482"/>
            </a:xfrm>
            <a:prstGeom prst="wedgeRoundRectCallout">
              <a:avLst>
                <a:gd name="adj1" fmla="val -2287"/>
                <a:gd name="adj2" fmla="val 127105"/>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t" anchorCtr="0"/>
            <a:lstStyle/>
            <a:p>
              <a:pPr algn="ctr"/>
              <a:r>
                <a:rPr lang="en-US" sz="1100" b="1" dirty="0" err="1">
                  <a:solidFill>
                    <a:srgbClr val="FFFFFF"/>
                  </a:solidFill>
                  <a:latin typeface="Helvetica"/>
                  <a:cs typeface="Helvetica"/>
                </a:rPr>
                <a:t>Galon</a:t>
              </a:r>
              <a:r>
                <a:rPr lang="en-US" sz="1100" b="1" dirty="0">
                  <a:solidFill>
                    <a:srgbClr val="FFFFFF"/>
                  </a:solidFill>
                  <a:latin typeface="Helvetica"/>
                  <a:cs typeface="Helvetica"/>
                </a:rPr>
                <a:t> </a:t>
              </a:r>
              <a:r>
                <a:rPr lang="en-US" sz="1100" b="1" dirty="0" err="1">
                  <a:solidFill>
                    <a:srgbClr val="FFFFFF"/>
                  </a:solidFill>
                  <a:latin typeface="Helvetica"/>
                  <a:cs typeface="Helvetica"/>
                </a:rPr>
                <a:t>Tidak</a:t>
              </a:r>
              <a:r>
                <a:rPr lang="en-US" sz="1100" b="1" dirty="0">
                  <a:solidFill>
                    <a:srgbClr val="FFFFFF"/>
                  </a:solidFill>
                  <a:latin typeface="Helvetica"/>
                  <a:cs typeface="Helvetica"/>
                </a:rPr>
                <a:t> </a:t>
              </a:r>
              <a:r>
                <a:rPr lang="en-US" sz="1100" b="1" dirty="0" err="1">
                  <a:solidFill>
                    <a:srgbClr val="FFFFFF"/>
                  </a:solidFill>
                  <a:latin typeface="Helvetica"/>
                  <a:cs typeface="Helvetica"/>
                </a:rPr>
                <a:t>Berkualitas</a:t>
              </a:r>
              <a:endParaRPr lang="en-US" sz="1100" b="1" dirty="0">
                <a:solidFill>
                  <a:srgbClr val="FFFFFF"/>
                </a:solidFill>
                <a:latin typeface="Helvetica"/>
                <a:cs typeface="Helvetica"/>
              </a:endParaRPr>
            </a:p>
          </p:txBody>
        </p:sp>
        <p:sp>
          <p:nvSpPr>
            <p:cNvPr id="54" name="MH_SubTitle_4"/>
            <p:cNvSpPr/>
            <p:nvPr>
              <p:custDataLst>
                <p:tags r:id="rId3"/>
              </p:custDataLst>
            </p:nvPr>
          </p:nvSpPr>
          <p:spPr>
            <a:xfrm>
              <a:off x="3767393" y="2496132"/>
              <a:ext cx="1800791" cy="339675"/>
            </a:xfrm>
            <a:prstGeom prst="wedgeRoundRectCallout">
              <a:avLst>
                <a:gd name="adj1" fmla="val -70328"/>
                <a:gd name="adj2" fmla="val 5879"/>
                <a:gd name="adj3" fmla="val 16667"/>
              </a:avLst>
            </a:prstGeom>
            <a:solidFill>
              <a:schemeClr val="accent5">
                <a:lumMod val="50000"/>
              </a:schemeClr>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100" b="1" dirty="0" smtClean="0">
                  <a:solidFill>
                    <a:srgbClr val="FFFFFF"/>
                  </a:solidFill>
                  <a:latin typeface="Helvetica"/>
                  <a:cs typeface="Helvetica"/>
                </a:rPr>
                <a:t>R</a:t>
              </a:r>
              <a:r>
                <a:rPr lang="id-ID" sz="1100" b="1" dirty="0" smtClean="0">
                  <a:solidFill>
                    <a:srgbClr val="FFFFFF"/>
                  </a:solidFill>
                  <a:latin typeface="Helvetica"/>
                  <a:cs typeface="Helvetica"/>
                </a:rPr>
                <a:t>ibuan </a:t>
              </a:r>
              <a:r>
                <a:rPr lang="en-US" sz="1100" b="1" dirty="0" err="1" smtClean="0">
                  <a:solidFill>
                    <a:srgbClr val="FFFFFF"/>
                  </a:solidFill>
                  <a:latin typeface="Helvetica"/>
                  <a:cs typeface="Helvetica"/>
                </a:rPr>
                <a:t>Gelembung</a:t>
              </a:r>
              <a:r>
                <a:rPr lang="en-US" sz="1100" b="1" dirty="0" smtClean="0">
                  <a:solidFill>
                    <a:srgbClr val="FFFFFF"/>
                  </a:solidFill>
                  <a:latin typeface="Helvetica"/>
                  <a:cs typeface="Helvetica"/>
                </a:rPr>
                <a:t> Air</a:t>
              </a:r>
              <a:endParaRPr lang="id-ID" sz="1100" b="1" dirty="0" smtClean="0">
                <a:solidFill>
                  <a:srgbClr val="FFFFFF"/>
                </a:solidFill>
                <a:latin typeface="Helvetica"/>
                <a:cs typeface="Helvetica"/>
              </a:endParaRPr>
            </a:p>
            <a:p>
              <a:pPr algn="ctr"/>
              <a:r>
                <a:rPr lang="id-ID" sz="1100" b="1" dirty="0">
                  <a:solidFill>
                    <a:srgbClr val="FFFFFF"/>
                  </a:solidFill>
                  <a:latin typeface="Helvetica"/>
                  <a:cs typeface="Helvetica"/>
                </a:rPr>
                <a:t>y</a:t>
              </a:r>
              <a:r>
                <a:rPr lang="id-ID" sz="1100" b="1" dirty="0" smtClean="0">
                  <a:solidFill>
                    <a:srgbClr val="FFFFFF"/>
                  </a:solidFill>
                  <a:latin typeface="Helvetica"/>
                  <a:cs typeface="Helvetica"/>
                </a:rPr>
                <a:t>ang membawa bakteri</a:t>
              </a:r>
              <a:endParaRPr lang="en-US" sz="1100" b="1" dirty="0">
                <a:solidFill>
                  <a:srgbClr val="FFFFFF"/>
                </a:solidFill>
                <a:latin typeface="Helvetica"/>
                <a:cs typeface="Helvetica"/>
              </a:endParaRPr>
            </a:p>
          </p:txBody>
        </p:sp>
      </p:grpSp>
      <p:sp>
        <p:nvSpPr>
          <p:cNvPr id="55" name="Title 1"/>
          <p:cNvSpPr txBox="1">
            <a:spLocks/>
          </p:cNvSpPr>
          <p:nvPr/>
        </p:nvSpPr>
        <p:spPr>
          <a:xfrm>
            <a:off x="508000" y="663404"/>
            <a:ext cx="7699481" cy="4528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nSpc>
                <a:spcPct val="110000"/>
              </a:lnSpc>
            </a:pPr>
            <a:r>
              <a:rPr lang="en-US" sz="3200" b="1" dirty="0" err="1">
                <a:solidFill>
                  <a:srgbClr val="002060"/>
                </a:solidFill>
                <a:latin typeface="Helvetica"/>
                <a:ea typeface="Microsoft YaHei" panose="020B0503020204020204" pitchFamily="34" charset="-122"/>
                <a:cs typeface="Helvetica"/>
              </a:rPr>
              <a:t>Waspadai</a:t>
            </a:r>
            <a:r>
              <a:rPr lang="en-US" sz="3200" b="1" dirty="0">
                <a:solidFill>
                  <a:srgbClr val="002060"/>
                </a:solidFill>
                <a:latin typeface="Helvetica"/>
                <a:ea typeface="Microsoft YaHei" panose="020B0503020204020204" pitchFamily="34" charset="-122"/>
                <a:cs typeface="Helvetica"/>
              </a:rPr>
              <a:t> </a:t>
            </a:r>
            <a:r>
              <a:rPr lang="en-US" sz="3200" b="1" dirty="0" err="1">
                <a:solidFill>
                  <a:srgbClr val="FF0000"/>
                </a:solidFill>
                <a:latin typeface="Helvetica"/>
                <a:ea typeface="Microsoft YaHei" panose="020B0503020204020204" pitchFamily="34" charset="-122"/>
                <a:cs typeface="Helvetica"/>
              </a:rPr>
              <a:t>Bahaya</a:t>
            </a:r>
            <a:r>
              <a:rPr lang="en-US" sz="3200" b="1" dirty="0">
                <a:solidFill>
                  <a:srgbClr val="002060"/>
                </a:solidFill>
                <a:latin typeface="Helvetica"/>
                <a:ea typeface="Microsoft YaHei" panose="020B0503020204020204" pitchFamily="34" charset="-122"/>
                <a:cs typeface="Helvetica"/>
              </a:rPr>
              <a:t> yang </a:t>
            </a:r>
            <a:r>
              <a:rPr lang="en-US" sz="3200" b="1" dirty="0" err="1">
                <a:solidFill>
                  <a:srgbClr val="002060"/>
                </a:solidFill>
                <a:latin typeface="Helvetica"/>
                <a:ea typeface="Microsoft YaHei" panose="020B0503020204020204" pitchFamily="34" charset="-122"/>
                <a:cs typeface="Helvetica"/>
              </a:rPr>
              <a:t>Tersembunyi</a:t>
            </a:r>
            <a:r>
              <a:rPr lang="en-US" sz="3200" b="1" dirty="0">
                <a:solidFill>
                  <a:srgbClr val="002060"/>
                </a:solidFill>
                <a:latin typeface="Helvetica"/>
                <a:ea typeface="Microsoft YaHei" panose="020B0503020204020204" pitchFamily="34" charset="-122"/>
                <a:cs typeface="Helvetica"/>
              </a:rPr>
              <a:t> di </a:t>
            </a:r>
            <a:r>
              <a:rPr lang="en-US" sz="3200" b="1" dirty="0" err="1">
                <a:solidFill>
                  <a:srgbClr val="002060"/>
                </a:solidFill>
                <a:latin typeface="Helvetica"/>
                <a:ea typeface="Microsoft YaHei" panose="020B0503020204020204" pitchFamily="34" charset="-122"/>
                <a:cs typeface="Helvetica"/>
              </a:rPr>
              <a:t>Sebuah</a:t>
            </a:r>
            <a:r>
              <a:rPr lang="en-US" sz="3200" b="1" dirty="0">
                <a:solidFill>
                  <a:srgbClr val="002060"/>
                </a:solidFill>
                <a:latin typeface="Helvetica"/>
                <a:ea typeface="Microsoft YaHei" panose="020B0503020204020204" pitchFamily="34" charset="-122"/>
                <a:cs typeface="Helvetica"/>
              </a:rPr>
              <a:t> Dispenser!</a:t>
            </a:r>
          </a:p>
        </p:txBody>
      </p:sp>
    </p:spTree>
    <p:extLst>
      <p:ext uri="{BB962C8B-B14F-4D97-AF65-F5344CB8AC3E}">
        <p14:creationId xmlns:p14="http://schemas.microsoft.com/office/powerpoint/2010/main" val="985230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Effect transition="in" filter="dissolve">
                                      <p:cBhvr>
                                        <p:cTn id="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7999" t="18632" r="38226" b="7589"/>
          <a:stretch/>
        </p:blipFill>
        <p:spPr>
          <a:xfrm>
            <a:off x="134470" y="741525"/>
            <a:ext cx="4915648" cy="4047791"/>
          </a:xfrm>
          <a:prstGeom prst="rect">
            <a:avLst/>
          </a:prstGeom>
        </p:spPr>
      </p:pic>
      <p:sp>
        <p:nvSpPr>
          <p:cNvPr id="5" name="Rectangle 4"/>
          <p:cNvSpPr/>
          <p:nvPr/>
        </p:nvSpPr>
        <p:spPr>
          <a:xfrm>
            <a:off x="104590" y="771409"/>
            <a:ext cx="4631763" cy="39241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矩形 4"/>
          <p:cNvSpPr/>
          <p:nvPr/>
        </p:nvSpPr>
        <p:spPr>
          <a:xfrm>
            <a:off x="5050115" y="580694"/>
            <a:ext cx="3959411" cy="523220"/>
          </a:xfrm>
          <a:prstGeom prst="rect">
            <a:avLst/>
          </a:prstGeom>
        </p:spPr>
        <p:txBody>
          <a:bodyPr wrap="square">
            <a:spAutoFit/>
          </a:bodyPr>
          <a:lstStyle/>
          <a:p>
            <a:pPr algn="ctr"/>
            <a:r>
              <a:rPr lang="en-ID" sz="2800" b="1" dirty="0">
                <a:solidFill>
                  <a:srgbClr val="FF0000"/>
                </a:solidFill>
                <a:latin typeface="Helvetica"/>
                <a:ea typeface="Microsoft YaHei" panose="020B0503020204020204" pitchFamily="34" charset="-122"/>
                <a:cs typeface="Helvetica"/>
              </a:rPr>
              <a:t>WASPADA !!!</a:t>
            </a:r>
            <a:r>
              <a:rPr lang="en-ID" sz="2000" dirty="0">
                <a:solidFill>
                  <a:srgbClr val="FF0000"/>
                </a:solidFill>
                <a:latin typeface="Helvetica"/>
                <a:ea typeface="Microsoft YaHei" panose="020B0503020204020204" pitchFamily="34" charset="-122"/>
                <a:cs typeface="Helvetica"/>
              </a:rPr>
              <a:t>.</a:t>
            </a:r>
            <a:endParaRPr lang="en-US" sz="2000" dirty="0">
              <a:solidFill>
                <a:srgbClr val="FF0000"/>
              </a:solidFill>
              <a:latin typeface="Helvetica"/>
              <a:ea typeface="Microsoft YaHei" panose="020B0503020204020204" pitchFamily="34" charset="-122"/>
              <a:cs typeface="Helvetica"/>
            </a:endParaRPr>
          </a:p>
        </p:txBody>
      </p:sp>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t="19811" r="38266" b="69144"/>
          <a:stretch/>
        </p:blipFill>
        <p:spPr bwMode="auto">
          <a:xfrm>
            <a:off x="134471" y="239060"/>
            <a:ext cx="5141343" cy="5174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5050115" y="1018779"/>
            <a:ext cx="3944472" cy="2677656"/>
          </a:xfrm>
          <a:prstGeom prst="rect">
            <a:avLst/>
          </a:prstGeom>
        </p:spPr>
        <p:txBody>
          <a:bodyPr wrap="square">
            <a:spAutoFit/>
          </a:bodyPr>
          <a:lstStyle/>
          <a:p>
            <a:pPr algn="ctr"/>
            <a:r>
              <a:rPr lang="en-US" sz="2000" b="1" dirty="0">
                <a:solidFill>
                  <a:schemeClr val="accent5">
                    <a:lumMod val="50000"/>
                  </a:schemeClr>
                </a:solidFill>
                <a:latin typeface="Helvetica"/>
                <a:ea typeface="Microsoft YaHei" panose="020B0503020204020204" pitchFamily="34" charset="-122"/>
                <a:cs typeface="Helvetica"/>
              </a:rPr>
              <a:t>“</a:t>
            </a:r>
            <a:r>
              <a:rPr lang="en-ID" sz="2800" b="1" dirty="0">
                <a:solidFill>
                  <a:srgbClr val="FF0000"/>
                </a:solidFill>
                <a:latin typeface="Helvetica"/>
                <a:ea typeface="Microsoft YaHei" panose="020B0503020204020204" pitchFamily="34" charset="-122"/>
                <a:cs typeface="Helvetica"/>
              </a:rPr>
              <a:t>40%</a:t>
            </a:r>
            <a:r>
              <a:rPr lang="en-ID" sz="2000" dirty="0">
                <a:solidFill>
                  <a:schemeClr val="accent5">
                    <a:lumMod val="50000"/>
                  </a:schemeClr>
                </a:solidFill>
                <a:latin typeface="Helvetica"/>
                <a:ea typeface="Microsoft YaHei" panose="020B0503020204020204" pitchFamily="34" charset="-122"/>
                <a:cs typeface="Helvetica"/>
              </a:rPr>
              <a:t> air minum isi ulang masih tidak aman dikonsumsi langsung karena masih mengandung</a:t>
            </a:r>
            <a:r>
              <a:rPr lang="en-ID" sz="2000" b="1" dirty="0">
                <a:solidFill>
                  <a:schemeClr val="accent5">
                    <a:lumMod val="50000"/>
                  </a:schemeClr>
                </a:solidFill>
                <a:latin typeface="Helvetica"/>
                <a:ea typeface="Microsoft YaHei" panose="020B0503020204020204" pitchFamily="34" charset="-122"/>
                <a:cs typeface="Helvetica"/>
              </a:rPr>
              <a:t> </a:t>
            </a:r>
            <a:r>
              <a:rPr lang="en-ID" sz="2000" b="1" dirty="0">
                <a:solidFill>
                  <a:srgbClr val="FF0000"/>
                </a:solidFill>
                <a:latin typeface="Helvetica"/>
                <a:ea typeface="Microsoft YaHei" panose="020B0503020204020204" pitchFamily="34" charset="-122"/>
                <a:cs typeface="Helvetica"/>
              </a:rPr>
              <a:t>bakteri coliform dan e-coli</a:t>
            </a:r>
            <a:r>
              <a:rPr lang="en-ID" sz="2000" dirty="0">
                <a:solidFill>
                  <a:srgbClr val="FF0000"/>
                </a:solidFill>
                <a:latin typeface="Helvetica"/>
                <a:ea typeface="Microsoft YaHei" panose="020B0503020204020204" pitchFamily="34" charset="-122"/>
                <a:cs typeface="Helvetica"/>
              </a:rPr>
              <a:t> </a:t>
            </a:r>
            <a:r>
              <a:rPr lang="en-ID" sz="2000" dirty="0">
                <a:solidFill>
                  <a:schemeClr val="accent5">
                    <a:lumMod val="50000"/>
                  </a:schemeClr>
                </a:solidFill>
                <a:latin typeface="Helvetica"/>
                <a:ea typeface="Microsoft YaHei" panose="020B0503020204020204" pitchFamily="34" charset="-122"/>
                <a:cs typeface="Helvetica"/>
              </a:rPr>
              <a:t>yang dapat </a:t>
            </a:r>
            <a:r>
              <a:rPr lang="en-ID" sz="2000" b="1" dirty="0">
                <a:solidFill>
                  <a:srgbClr val="FF0000"/>
                </a:solidFill>
                <a:latin typeface="Helvetica"/>
                <a:ea typeface="Microsoft YaHei" panose="020B0503020204020204" pitchFamily="34" charset="-122"/>
                <a:cs typeface="Helvetica"/>
              </a:rPr>
              <a:t>menyebabkan diare </a:t>
            </a:r>
            <a:r>
              <a:rPr lang="zh-CN" altLang="en-US" sz="2000" b="1" dirty="0">
                <a:solidFill>
                  <a:srgbClr val="FF0000"/>
                </a:solidFill>
                <a:latin typeface="Helvetica"/>
                <a:ea typeface="Microsoft YaHei" panose="020B0503020204020204" pitchFamily="34" charset="-122"/>
                <a:cs typeface="Helvetica"/>
              </a:rPr>
              <a:t>”</a:t>
            </a:r>
            <a:r>
              <a:rPr lang="en-US" sz="2000" b="1" dirty="0">
                <a:solidFill>
                  <a:schemeClr val="accent5">
                    <a:lumMod val="50000"/>
                  </a:schemeClr>
                </a:solidFill>
                <a:latin typeface="Helvetica"/>
                <a:ea typeface="Microsoft YaHei" panose="020B0503020204020204" pitchFamily="34" charset="-122"/>
                <a:cs typeface="Helvetica"/>
              </a:rPr>
              <a:t/>
            </a:r>
            <a:br>
              <a:rPr lang="en-US" sz="2000" b="1" dirty="0">
                <a:solidFill>
                  <a:schemeClr val="accent5">
                    <a:lumMod val="50000"/>
                  </a:schemeClr>
                </a:solidFill>
                <a:latin typeface="Helvetica"/>
                <a:ea typeface="Microsoft YaHei" panose="020B0503020204020204" pitchFamily="34" charset="-122"/>
                <a:cs typeface="Helvetica"/>
              </a:rPr>
            </a:br>
            <a:endParaRPr lang="en-US" sz="600" b="1" dirty="0">
              <a:solidFill>
                <a:schemeClr val="accent5">
                  <a:lumMod val="50000"/>
                </a:schemeClr>
              </a:solidFill>
              <a:latin typeface="Helvetica"/>
              <a:ea typeface="Microsoft YaHei" panose="020B0503020204020204" pitchFamily="34" charset="-122"/>
              <a:cs typeface="Helvetica"/>
            </a:endParaRPr>
          </a:p>
          <a:p>
            <a:pPr algn="ctr"/>
            <a:r>
              <a:rPr lang="en-US" sz="1400" dirty="0">
                <a:solidFill>
                  <a:schemeClr val="tx1">
                    <a:lumMod val="50000"/>
                    <a:lumOff val="50000"/>
                  </a:schemeClr>
                </a:solidFill>
                <a:latin typeface="Helvetica"/>
                <a:ea typeface="Microsoft YaHei" panose="020B0503020204020204" pitchFamily="34" charset="-122"/>
                <a:cs typeface="Helvetica"/>
              </a:rPr>
              <a:t>- </a:t>
            </a:r>
            <a:r>
              <a:rPr lang="en-US" sz="1400" dirty="0" err="1">
                <a:solidFill>
                  <a:schemeClr val="tx1">
                    <a:lumMod val="50000"/>
                    <a:lumOff val="50000"/>
                  </a:schemeClr>
                </a:solidFill>
                <a:latin typeface="Helvetica"/>
                <a:ea typeface="Microsoft YaHei" panose="020B0503020204020204" pitchFamily="34" charset="-122"/>
                <a:cs typeface="Helvetica"/>
              </a:rPr>
              <a:t>Bayu</a:t>
            </a:r>
            <a:r>
              <a:rPr lang="en-US" sz="1400" dirty="0">
                <a:solidFill>
                  <a:schemeClr val="tx1">
                    <a:lumMod val="50000"/>
                    <a:lumOff val="50000"/>
                  </a:schemeClr>
                </a:solidFill>
                <a:latin typeface="Helvetica"/>
                <a:ea typeface="Microsoft YaHei" panose="020B0503020204020204" pitchFamily="34" charset="-122"/>
                <a:cs typeface="Helvetica"/>
              </a:rPr>
              <a:t> </a:t>
            </a:r>
            <a:r>
              <a:rPr lang="en-US" sz="1400" dirty="0" err="1">
                <a:solidFill>
                  <a:schemeClr val="tx1">
                    <a:lumMod val="50000"/>
                    <a:lumOff val="50000"/>
                  </a:schemeClr>
                </a:solidFill>
                <a:latin typeface="Helvetica"/>
                <a:ea typeface="Microsoft YaHei" panose="020B0503020204020204" pitchFamily="34" charset="-122"/>
                <a:cs typeface="Helvetica"/>
              </a:rPr>
              <a:t>Krisnamurthi</a:t>
            </a:r>
            <a:r>
              <a:rPr lang="en-US" sz="1400" dirty="0">
                <a:solidFill>
                  <a:schemeClr val="tx1">
                    <a:lumMod val="50000"/>
                    <a:lumOff val="50000"/>
                  </a:schemeClr>
                </a:solidFill>
                <a:latin typeface="Helvetica"/>
                <a:ea typeface="Microsoft YaHei" panose="020B0503020204020204" pitchFamily="34" charset="-122"/>
                <a:cs typeface="Helvetica"/>
              </a:rPr>
              <a:t> -</a:t>
            </a:r>
          </a:p>
          <a:p>
            <a:pPr algn="ctr"/>
            <a:r>
              <a:rPr lang="en-US" sz="1400" dirty="0">
                <a:solidFill>
                  <a:schemeClr val="tx1">
                    <a:lumMod val="50000"/>
                    <a:lumOff val="50000"/>
                  </a:schemeClr>
                </a:solidFill>
                <a:latin typeface="Helvetica"/>
                <a:ea typeface="Microsoft YaHei" panose="020B0503020204020204" pitchFamily="34" charset="-122"/>
                <a:cs typeface="Helvetica"/>
              </a:rPr>
              <a:t>Wakil </a:t>
            </a:r>
            <a:r>
              <a:rPr lang="en-US" sz="1400" dirty="0" err="1">
                <a:solidFill>
                  <a:schemeClr val="tx1">
                    <a:lumMod val="50000"/>
                    <a:lumOff val="50000"/>
                  </a:schemeClr>
                </a:solidFill>
                <a:latin typeface="Helvetica"/>
                <a:ea typeface="Microsoft YaHei" panose="020B0503020204020204" pitchFamily="34" charset="-122"/>
                <a:cs typeface="Helvetica"/>
              </a:rPr>
              <a:t>Menteri</a:t>
            </a:r>
            <a:r>
              <a:rPr lang="en-US" sz="1400" dirty="0">
                <a:solidFill>
                  <a:schemeClr val="tx1">
                    <a:lumMod val="50000"/>
                    <a:lumOff val="50000"/>
                  </a:schemeClr>
                </a:solidFill>
                <a:latin typeface="Helvetica"/>
                <a:ea typeface="Microsoft YaHei" panose="020B0503020204020204" pitchFamily="34" charset="-122"/>
                <a:cs typeface="Helvetica"/>
              </a:rPr>
              <a:t> </a:t>
            </a:r>
            <a:r>
              <a:rPr lang="en-US" sz="1400" dirty="0" err="1">
                <a:solidFill>
                  <a:schemeClr val="tx1">
                    <a:lumMod val="50000"/>
                    <a:lumOff val="50000"/>
                  </a:schemeClr>
                </a:solidFill>
                <a:latin typeface="Helvetica"/>
                <a:ea typeface="Microsoft YaHei" panose="020B0503020204020204" pitchFamily="34" charset="-122"/>
                <a:cs typeface="Helvetica"/>
              </a:rPr>
              <a:t>Perdagangan</a:t>
            </a:r>
            <a:endParaRPr lang="en-US" sz="1400" dirty="0">
              <a:solidFill>
                <a:schemeClr val="tx1">
                  <a:lumMod val="50000"/>
                  <a:lumOff val="50000"/>
                </a:schemeClr>
              </a:solidFill>
              <a:latin typeface="Helvetica"/>
              <a:ea typeface="Microsoft YaHei" panose="020B0503020204020204" pitchFamily="34" charset="-122"/>
              <a:cs typeface="Helvetica"/>
            </a:endParaRPr>
          </a:p>
        </p:txBody>
      </p:sp>
      <p:sp>
        <p:nvSpPr>
          <p:cNvPr id="8" name="TextBox 7"/>
          <p:cNvSpPr txBox="1"/>
          <p:nvPr/>
        </p:nvSpPr>
        <p:spPr>
          <a:xfrm>
            <a:off x="61784" y="4795195"/>
            <a:ext cx="4868805" cy="288541"/>
          </a:xfrm>
          <a:prstGeom prst="rect">
            <a:avLst/>
          </a:prstGeom>
          <a:noFill/>
          <a:ln>
            <a:noFill/>
          </a:ln>
        </p:spPr>
        <p:txBody>
          <a:bodyPr wrap="square" rtlCol="0">
            <a:spAutoFit/>
          </a:bodyPr>
          <a:lstStyle/>
          <a:p>
            <a:pPr>
              <a:lnSpc>
                <a:spcPct val="150000"/>
              </a:lnSpc>
            </a:pPr>
            <a:r>
              <a:rPr lang="en-US" sz="900" i="1" dirty="0" err="1">
                <a:solidFill>
                  <a:schemeClr val="tx1">
                    <a:lumMod val="50000"/>
                    <a:lumOff val="50000"/>
                  </a:schemeClr>
                </a:solidFill>
                <a:latin typeface="Microsoft YaHei" panose="020B0503020204020204" pitchFamily="34" charset="-122"/>
                <a:ea typeface="Microsoft YaHei" panose="020B0503020204020204" pitchFamily="34" charset="-122"/>
              </a:rPr>
              <a:t>Referensi</a:t>
            </a:r>
            <a:r>
              <a:rPr lang="en-US" sz="900" i="1" dirty="0">
                <a:solidFill>
                  <a:schemeClr val="tx1">
                    <a:lumMod val="50000"/>
                    <a:lumOff val="50000"/>
                  </a:schemeClr>
                </a:solidFill>
                <a:latin typeface="Microsoft YaHei" panose="020B0503020204020204" pitchFamily="34" charset="-122"/>
                <a:ea typeface="Microsoft YaHei" panose="020B0503020204020204" pitchFamily="34" charset="-122"/>
              </a:rPr>
              <a:t> : </a:t>
            </a:r>
            <a:r>
              <a:rPr lang="en-US" sz="900" dirty="0">
                <a:solidFill>
                  <a:schemeClr val="tx1">
                    <a:lumMod val="50000"/>
                    <a:lumOff val="50000"/>
                  </a:schemeClr>
                </a:solidFill>
                <a:latin typeface="Microsoft YaHei" panose="020B0503020204020204" pitchFamily="34" charset="-122"/>
                <a:ea typeface="Microsoft YaHei" panose="020B0503020204020204" pitchFamily="34" charset="-122"/>
              </a:rPr>
              <a:t>40 </a:t>
            </a:r>
            <a:r>
              <a:rPr lang="en-US" sz="900" dirty="0" err="1">
                <a:solidFill>
                  <a:schemeClr val="tx1">
                    <a:lumMod val="50000"/>
                    <a:lumOff val="50000"/>
                  </a:schemeClr>
                </a:solidFill>
                <a:latin typeface="Microsoft YaHei" panose="020B0503020204020204" pitchFamily="34" charset="-122"/>
                <a:ea typeface="Microsoft YaHei" panose="020B0503020204020204" pitchFamily="34" charset="-122"/>
              </a:rPr>
              <a:t>Persen</a:t>
            </a:r>
            <a:r>
              <a:rPr lang="en-US" sz="900" dirty="0">
                <a:solidFill>
                  <a:schemeClr val="tx1">
                    <a:lumMod val="50000"/>
                    <a:lumOff val="50000"/>
                  </a:schemeClr>
                </a:solidFill>
                <a:latin typeface="Microsoft YaHei" panose="020B0503020204020204" pitchFamily="34" charset="-122"/>
                <a:ea typeface="Microsoft YaHei" panose="020B0503020204020204" pitchFamily="34" charset="-122"/>
              </a:rPr>
              <a:t> Air Isi </a:t>
            </a:r>
            <a:r>
              <a:rPr lang="en-US" sz="900" dirty="0" err="1">
                <a:solidFill>
                  <a:schemeClr val="tx1">
                    <a:lumMod val="50000"/>
                    <a:lumOff val="50000"/>
                  </a:schemeClr>
                </a:solidFill>
                <a:latin typeface="Microsoft YaHei" panose="020B0503020204020204" pitchFamily="34" charset="-122"/>
                <a:ea typeface="Microsoft YaHei" panose="020B0503020204020204" pitchFamily="34" charset="-122"/>
              </a:rPr>
              <a:t>Ulang</a:t>
            </a:r>
            <a:r>
              <a:rPr lang="en-US" sz="900" dirty="0">
                <a:solidFill>
                  <a:schemeClr val="tx1">
                    <a:lumMod val="50000"/>
                    <a:lumOff val="50000"/>
                  </a:schemeClr>
                </a:solidFill>
                <a:latin typeface="Microsoft YaHei" panose="020B0503020204020204" pitchFamily="34" charset="-122"/>
                <a:ea typeface="Microsoft YaHei" panose="020B0503020204020204" pitchFamily="34" charset="-122"/>
              </a:rPr>
              <a:t> </a:t>
            </a:r>
            <a:r>
              <a:rPr lang="en-US" sz="900" dirty="0" err="1">
                <a:solidFill>
                  <a:schemeClr val="tx1">
                    <a:lumMod val="50000"/>
                    <a:lumOff val="50000"/>
                  </a:schemeClr>
                </a:solidFill>
                <a:latin typeface="Microsoft YaHei" panose="020B0503020204020204" pitchFamily="34" charset="-122"/>
                <a:ea typeface="Microsoft YaHei" panose="020B0503020204020204" pitchFamily="34" charset="-122"/>
              </a:rPr>
              <a:t>Tak</a:t>
            </a:r>
            <a:r>
              <a:rPr lang="en-US" sz="900" dirty="0">
                <a:solidFill>
                  <a:schemeClr val="tx1">
                    <a:lumMod val="50000"/>
                    <a:lumOff val="50000"/>
                  </a:schemeClr>
                </a:solidFill>
                <a:latin typeface="Microsoft YaHei" panose="020B0503020204020204" pitchFamily="34" charset="-122"/>
                <a:ea typeface="Microsoft YaHei" panose="020B0503020204020204" pitchFamily="34" charset="-122"/>
              </a:rPr>
              <a:t> </a:t>
            </a:r>
            <a:r>
              <a:rPr lang="en-US" sz="900" dirty="0" err="1">
                <a:solidFill>
                  <a:schemeClr val="tx1">
                    <a:lumMod val="50000"/>
                    <a:lumOff val="50000"/>
                  </a:schemeClr>
                </a:solidFill>
                <a:latin typeface="Microsoft YaHei" panose="020B0503020204020204" pitchFamily="34" charset="-122"/>
                <a:ea typeface="Microsoft YaHei" panose="020B0503020204020204" pitchFamily="34" charset="-122"/>
              </a:rPr>
              <a:t>Layak</a:t>
            </a:r>
            <a:r>
              <a:rPr lang="en-US" sz="900" dirty="0">
                <a:solidFill>
                  <a:schemeClr val="tx1">
                    <a:lumMod val="50000"/>
                    <a:lumOff val="50000"/>
                  </a:schemeClr>
                </a:solidFill>
                <a:latin typeface="Microsoft YaHei" panose="020B0503020204020204" pitchFamily="34" charset="-122"/>
                <a:ea typeface="Microsoft YaHei" panose="020B0503020204020204" pitchFamily="34" charset="-122"/>
              </a:rPr>
              <a:t> </a:t>
            </a:r>
            <a:r>
              <a:rPr lang="en-US" sz="900" dirty="0" err="1">
                <a:solidFill>
                  <a:schemeClr val="tx1">
                    <a:lumMod val="50000"/>
                    <a:lumOff val="50000"/>
                  </a:schemeClr>
                </a:solidFill>
                <a:latin typeface="Microsoft YaHei" panose="020B0503020204020204" pitchFamily="34" charset="-122"/>
                <a:ea typeface="Microsoft YaHei" panose="020B0503020204020204" pitchFamily="34" charset="-122"/>
              </a:rPr>
              <a:t>Konsumsi</a:t>
            </a:r>
            <a:r>
              <a:rPr lang="en-US" sz="900" dirty="0">
                <a:solidFill>
                  <a:schemeClr val="tx1">
                    <a:lumMod val="50000"/>
                    <a:lumOff val="50000"/>
                  </a:schemeClr>
                </a:solidFill>
                <a:latin typeface="Microsoft YaHei" panose="020B0503020204020204" pitchFamily="34" charset="-122"/>
                <a:ea typeface="Microsoft YaHei" panose="020B0503020204020204" pitchFamily="34" charset="-122"/>
              </a:rPr>
              <a:t>  </a:t>
            </a:r>
            <a:r>
              <a:rPr lang="en-US" sz="900" b="1" i="1" dirty="0">
                <a:solidFill>
                  <a:schemeClr val="tx1">
                    <a:lumMod val="50000"/>
                    <a:lumOff val="50000"/>
                  </a:schemeClr>
                </a:solidFill>
                <a:latin typeface="Microsoft YaHei" panose="020B0503020204020204" pitchFamily="34" charset="-122"/>
                <a:ea typeface="Microsoft YaHei" panose="020B0503020204020204" pitchFamily="34" charset="-122"/>
              </a:rPr>
              <a:t>/ </a:t>
            </a:r>
            <a:r>
              <a:rPr lang="en-US" sz="900" b="1" i="1" dirty="0" err="1">
                <a:solidFill>
                  <a:schemeClr val="tx1">
                    <a:lumMod val="50000"/>
                    <a:lumOff val="50000"/>
                  </a:schemeClr>
                </a:solidFill>
                <a:latin typeface="Microsoft YaHei" panose="020B0503020204020204" pitchFamily="34" charset="-122"/>
                <a:ea typeface="Microsoft YaHei" panose="020B0503020204020204" pitchFamily="34" charset="-122"/>
              </a:rPr>
              <a:t>Temp.Co</a:t>
            </a:r>
            <a:r>
              <a:rPr lang="en-US" sz="900" b="1" i="1" dirty="0">
                <a:solidFill>
                  <a:schemeClr val="tx1">
                    <a:lumMod val="50000"/>
                    <a:lumOff val="50000"/>
                  </a:schemeClr>
                </a:solidFill>
                <a:latin typeface="Microsoft YaHei" panose="020B0503020204020204" pitchFamily="34" charset="-122"/>
                <a:ea typeface="Microsoft YaHei" panose="020B0503020204020204" pitchFamily="34" charset="-122"/>
              </a:rPr>
              <a:t>/25 Juli2013</a:t>
            </a:r>
            <a:endParaRPr lang="en-US" sz="900" i="1" dirty="0">
              <a:solidFill>
                <a:schemeClr val="tx1">
                  <a:lumMod val="50000"/>
                  <a:lumOff val="50000"/>
                </a:schemeClr>
              </a:solidFill>
              <a:latin typeface="Microsoft YaHei" panose="020B0503020204020204" pitchFamily="34" charset="-122"/>
              <a:ea typeface="Microsoft YaHei" panose="020B0503020204020204" pitchFamily="34" charset="-122"/>
            </a:endParaRPr>
          </a:p>
        </p:txBody>
      </p:sp>
      <p:sp>
        <p:nvSpPr>
          <p:cNvPr id="9" name="Rounded Rectangle 8"/>
          <p:cNvSpPr/>
          <p:nvPr/>
        </p:nvSpPr>
        <p:spPr>
          <a:xfrm>
            <a:off x="5139765" y="497763"/>
            <a:ext cx="3765176" cy="3198672"/>
          </a:xfrm>
          <a:prstGeom prst="roundRect">
            <a:avLst/>
          </a:prstGeom>
          <a:noFill/>
          <a:ln>
            <a:solidFill>
              <a:srgbClr val="1E04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16545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4" descr="https://timgsa.baidu.com/timg?image&amp;quality=80&amp;size=b9999_10000&amp;sec=1495886341734&amp;di=2e2c68f870c49a9be8ae594df42a9396&amp;imgtype=0&amp;src=http%3A%2F%2Fimg1.mydrivers.com%2Fimg%2F20150627%2F97ca36967e984411bde86657a509ec04.jpg"/>
          <p:cNvPicPr>
            <a:picLocks noChangeAspect="1" noChangeArrowheads="1"/>
          </p:cNvPicPr>
          <p:nvPr/>
        </p:nvPicPr>
        <p:blipFill>
          <a:blip r:embed="rId6">
            <a:extLst>
              <a:ext uri="{28A0092B-C50C-407E-A947-70E740481C1C}">
                <a14:useLocalDpi xmlns:a14="http://schemas.microsoft.com/office/drawing/2010/main" val="0"/>
              </a:ext>
            </a:extLst>
          </a:blip>
          <a:srcRect l="9483" r="7028"/>
          <a:stretch>
            <a:fillRect/>
          </a:stretch>
        </p:blipFill>
        <p:spPr bwMode="auto">
          <a:xfrm>
            <a:off x="620699" y="1817899"/>
            <a:ext cx="6011971" cy="2843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H_SubTitle_4"/>
          <p:cNvSpPr/>
          <p:nvPr>
            <p:custDataLst>
              <p:tags r:id="rId1"/>
            </p:custDataLst>
          </p:nvPr>
        </p:nvSpPr>
        <p:spPr>
          <a:xfrm>
            <a:off x="2852048" y="1444645"/>
            <a:ext cx="2390775" cy="459161"/>
          </a:xfrm>
          <a:prstGeom prst="wedgeRoundRectCallout">
            <a:avLst>
              <a:gd name="adj1" fmla="val -40028"/>
              <a:gd name="adj2" fmla="val 124288"/>
              <a:gd name="adj3" fmla="val 1666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en-US" sz="1400" b="1" dirty="0" err="1">
                <a:solidFill>
                  <a:srgbClr val="FFFFFF"/>
                </a:solidFill>
                <a:latin typeface="Helvetica"/>
                <a:ea typeface="Microsoft YaHei" panose="020B0503020204020204" pitchFamily="34" charset="-122"/>
                <a:cs typeface="Helvetica"/>
              </a:rPr>
              <a:t>Kurang</a:t>
            </a:r>
            <a:r>
              <a:rPr lang="en-US" sz="1400" b="1" dirty="0">
                <a:solidFill>
                  <a:srgbClr val="FFFFFF"/>
                </a:solidFill>
                <a:latin typeface="Helvetica"/>
                <a:ea typeface="Microsoft YaHei" panose="020B0503020204020204" pitchFamily="34" charset="-122"/>
                <a:cs typeface="Helvetica"/>
              </a:rPr>
              <a:t> mineral</a:t>
            </a:r>
            <a:endParaRPr lang="zh-CN" altLang="en-US" sz="1400" b="1" dirty="0">
              <a:solidFill>
                <a:srgbClr val="FFFFFF"/>
              </a:solidFill>
              <a:latin typeface="Helvetica"/>
              <a:ea typeface="Microsoft YaHei" panose="020B0503020204020204" pitchFamily="34" charset="-122"/>
              <a:cs typeface="Helvetica"/>
            </a:endParaRPr>
          </a:p>
        </p:txBody>
      </p:sp>
      <p:sp>
        <p:nvSpPr>
          <p:cNvPr id="6" name="MH_SubTitle_4"/>
          <p:cNvSpPr/>
          <p:nvPr>
            <p:custDataLst>
              <p:tags r:id="rId2"/>
            </p:custDataLst>
          </p:nvPr>
        </p:nvSpPr>
        <p:spPr>
          <a:xfrm>
            <a:off x="154773" y="1185400"/>
            <a:ext cx="2260600" cy="436713"/>
          </a:xfrm>
          <a:prstGeom prst="wedgeRoundRectCallout">
            <a:avLst>
              <a:gd name="adj1" fmla="val -40028"/>
              <a:gd name="adj2" fmla="val 124288"/>
              <a:gd name="adj3" fmla="val 1666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en-US" sz="1400" b="1" i="1" dirty="0">
                <a:solidFill>
                  <a:srgbClr val="FFFFFF"/>
                </a:solidFill>
                <a:latin typeface="Helvetica"/>
                <a:ea typeface="Microsoft YaHei" panose="020B0503020204020204" pitchFamily="34" charset="-122"/>
                <a:cs typeface="Helvetica"/>
              </a:rPr>
              <a:t>Artificial water</a:t>
            </a:r>
            <a:endParaRPr lang="zh-CN" altLang="en-US" sz="1400" b="1" i="1" dirty="0">
              <a:solidFill>
                <a:srgbClr val="FFFFFF"/>
              </a:solidFill>
              <a:latin typeface="Helvetica"/>
              <a:ea typeface="Microsoft YaHei" panose="020B0503020204020204" pitchFamily="34" charset="-122"/>
              <a:cs typeface="Helvetica"/>
            </a:endParaRPr>
          </a:p>
        </p:txBody>
      </p:sp>
      <p:sp>
        <p:nvSpPr>
          <p:cNvPr id="7" name="MH_SubTitle_4"/>
          <p:cNvSpPr/>
          <p:nvPr>
            <p:custDataLst>
              <p:tags r:id="rId3"/>
            </p:custDataLst>
          </p:nvPr>
        </p:nvSpPr>
        <p:spPr>
          <a:xfrm>
            <a:off x="5592240" y="1194560"/>
            <a:ext cx="2406650" cy="436713"/>
          </a:xfrm>
          <a:prstGeom prst="wedgeRoundRectCallout">
            <a:avLst>
              <a:gd name="adj1" fmla="val -40028"/>
              <a:gd name="adj2" fmla="val 124288"/>
              <a:gd name="adj3" fmla="val 1666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Arial" panose="020B0604020202020204" pitchFamily="34" charset="0"/>
                <a:ea typeface="黑体" panose="02010609060101010101" pitchFamily="49" charset="-122"/>
              </a:defRPr>
            </a:lvl1pPr>
            <a:lvl2pPr marL="742950" indent="-285750">
              <a:defRPr>
                <a:solidFill>
                  <a:schemeClr val="tx1"/>
                </a:solidFill>
                <a:latin typeface="Arial" panose="020B0604020202020204" pitchFamily="34" charset="0"/>
                <a:ea typeface="黑体" panose="02010609060101010101" pitchFamily="49" charset="-122"/>
              </a:defRPr>
            </a:lvl2pPr>
            <a:lvl3pPr marL="1143000" indent="-228600">
              <a:defRPr>
                <a:solidFill>
                  <a:schemeClr val="tx1"/>
                </a:solidFill>
                <a:latin typeface="Arial" panose="020B0604020202020204" pitchFamily="34" charset="0"/>
                <a:ea typeface="黑体" panose="02010609060101010101" pitchFamily="49" charset="-122"/>
              </a:defRPr>
            </a:lvl3pPr>
            <a:lvl4pPr marL="1600200" indent="-228600">
              <a:defRPr>
                <a:solidFill>
                  <a:schemeClr val="tx1"/>
                </a:solidFill>
                <a:latin typeface="Arial" panose="020B0604020202020204" pitchFamily="34" charset="0"/>
                <a:ea typeface="黑体" panose="02010609060101010101" pitchFamily="49" charset="-122"/>
              </a:defRPr>
            </a:lvl4pPr>
            <a:lvl5pPr marL="2057400" indent="-228600">
              <a:defRPr>
                <a:solidFill>
                  <a:schemeClr val="tx1"/>
                </a:solidFill>
                <a:latin typeface="Arial" panose="020B0604020202020204" pitchFamily="34" charset="0"/>
                <a:ea typeface="黑体" panose="02010609060101010101" pitchFamily="49" charset="-122"/>
              </a:defRPr>
            </a:lvl5pPr>
            <a:lvl6pPr marL="25146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6pPr>
            <a:lvl7pPr marL="29718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7pPr>
            <a:lvl8pPr marL="34290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8pPr>
            <a:lvl9pPr marL="3886200" indent="-228600" fontAlgn="base">
              <a:spcBef>
                <a:spcPct val="0"/>
              </a:spcBef>
              <a:spcAft>
                <a:spcPct val="0"/>
              </a:spcAft>
              <a:defRPr>
                <a:solidFill>
                  <a:schemeClr val="tx1"/>
                </a:solidFill>
                <a:latin typeface="Arial" panose="020B0604020202020204" pitchFamily="34" charset="0"/>
                <a:ea typeface="黑体" panose="02010609060101010101" pitchFamily="49" charset="-122"/>
              </a:defRPr>
            </a:lvl9pPr>
          </a:lstStyle>
          <a:p>
            <a:pPr algn="ctr"/>
            <a:r>
              <a:rPr lang="en-ID" sz="1400" b="1" dirty="0">
                <a:solidFill>
                  <a:srgbClr val="FFFFFF"/>
                </a:solidFill>
                <a:latin typeface="Helvetica"/>
                <a:ea typeface="Microsoft YaHei" panose="020B0503020204020204" pitchFamily="34" charset="-122"/>
                <a:cs typeface="Helvetica"/>
              </a:rPr>
              <a:t>Mahal</a:t>
            </a:r>
            <a:endParaRPr lang="en-US" sz="1400" b="1" dirty="0">
              <a:solidFill>
                <a:srgbClr val="FFFFFF"/>
              </a:solidFill>
              <a:latin typeface="Helvetica"/>
              <a:ea typeface="Microsoft YaHei" panose="020B0503020204020204" pitchFamily="34" charset="-122"/>
              <a:cs typeface="Helvetica"/>
            </a:endParaRPr>
          </a:p>
        </p:txBody>
      </p:sp>
      <p:sp>
        <p:nvSpPr>
          <p:cNvPr id="8" name="KSO_Shape"/>
          <p:cNvSpPr>
            <a:spLocks/>
          </p:cNvSpPr>
          <p:nvPr/>
        </p:nvSpPr>
        <p:spPr bwMode="auto">
          <a:xfrm flipH="1">
            <a:off x="7037294" y="1863164"/>
            <a:ext cx="941294" cy="2723777"/>
          </a:xfrm>
          <a:custGeom>
            <a:avLst/>
            <a:gdLst/>
            <a:ahLst/>
            <a:cxnLst/>
            <a:rect l="0" t="0" r="r" b="b"/>
            <a:pathLst>
              <a:path w="1135063" h="3163887">
                <a:moveTo>
                  <a:pt x="568325" y="1404937"/>
                </a:moveTo>
                <a:lnTo>
                  <a:pt x="570546" y="1405889"/>
                </a:lnTo>
                <a:lnTo>
                  <a:pt x="585456" y="1412237"/>
                </a:lnTo>
                <a:lnTo>
                  <a:pt x="600049" y="1418267"/>
                </a:lnTo>
                <a:lnTo>
                  <a:pt x="628917" y="1429376"/>
                </a:lnTo>
                <a:lnTo>
                  <a:pt x="645413" y="1435406"/>
                </a:lnTo>
                <a:lnTo>
                  <a:pt x="661592" y="1441119"/>
                </a:lnTo>
                <a:lnTo>
                  <a:pt x="677771" y="1446197"/>
                </a:lnTo>
                <a:lnTo>
                  <a:pt x="693315" y="1451276"/>
                </a:lnTo>
                <a:lnTo>
                  <a:pt x="708542" y="1455719"/>
                </a:lnTo>
                <a:lnTo>
                  <a:pt x="723770" y="1459528"/>
                </a:lnTo>
                <a:lnTo>
                  <a:pt x="738997" y="1463336"/>
                </a:lnTo>
                <a:lnTo>
                  <a:pt x="753590" y="1466510"/>
                </a:lnTo>
                <a:lnTo>
                  <a:pt x="767865" y="1469366"/>
                </a:lnTo>
                <a:lnTo>
                  <a:pt x="781823" y="1471906"/>
                </a:lnTo>
                <a:lnTo>
                  <a:pt x="796099" y="1474127"/>
                </a:lnTo>
                <a:lnTo>
                  <a:pt x="810057" y="1475714"/>
                </a:lnTo>
                <a:lnTo>
                  <a:pt x="823381" y="1477301"/>
                </a:lnTo>
                <a:lnTo>
                  <a:pt x="836705" y="1478571"/>
                </a:lnTo>
                <a:lnTo>
                  <a:pt x="850346" y="1479205"/>
                </a:lnTo>
                <a:lnTo>
                  <a:pt x="863352" y="1479523"/>
                </a:lnTo>
                <a:lnTo>
                  <a:pt x="873187" y="1479205"/>
                </a:lnTo>
                <a:lnTo>
                  <a:pt x="882704" y="1478888"/>
                </a:lnTo>
                <a:lnTo>
                  <a:pt x="892221" y="1478253"/>
                </a:lnTo>
                <a:lnTo>
                  <a:pt x="902055" y="1476984"/>
                </a:lnTo>
                <a:lnTo>
                  <a:pt x="911255" y="1476032"/>
                </a:lnTo>
                <a:lnTo>
                  <a:pt x="920454" y="1474762"/>
                </a:lnTo>
                <a:lnTo>
                  <a:pt x="929337" y="1473175"/>
                </a:lnTo>
                <a:lnTo>
                  <a:pt x="938219" y="1471271"/>
                </a:lnTo>
                <a:lnTo>
                  <a:pt x="946150" y="1469684"/>
                </a:lnTo>
                <a:lnTo>
                  <a:pt x="946150" y="1523322"/>
                </a:lnTo>
                <a:lnTo>
                  <a:pt x="946150" y="1782943"/>
                </a:lnTo>
                <a:lnTo>
                  <a:pt x="946150" y="2990912"/>
                </a:lnTo>
                <a:lnTo>
                  <a:pt x="945833" y="2999799"/>
                </a:lnTo>
                <a:lnTo>
                  <a:pt x="945199" y="3008686"/>
                </a:lnTo>
                <a:lnTo>
                  <a:pt x="944247" y="3017255"/>
                </a:lnTo>
                <a:lnTo>
                  <a:pt x="942661" y="3026142"/>
                </a:lnTo>
                <a:lnTo>
                  <a:pt x="940757" y="3034394"/>
                </a:lnTo>
                <a:lnTo>
                  <a:pt x="938537" y="3042329"/>
                </a:lnTo>
                <a:lnTo>
                  <a:pt x="935682" y="3050581"/>
                </a:lnTo>
                <a:lnTo>
                  <a:pt x="932826" y="3058198"/>
                </a:lnTo>
                <a:lnTo>
                  <a:pt x="929337" y="3065815"/>
                </a:lnTo>
                <a:lnTo>
                  <a:pt x="925530" y="3073432"/>
                </a:lnTo>
                <a:lnTo>
                  <a:pt x="921406" y="3080415"/>
                </a:lnTo>
                <a:lnTo>
                  <a:pt x="916965" y="3087715"/>
                </a:lnTo>
                <a:lnTo>
                  <a:pt x="912206" y="3094380"/>
                </a:lnTo>
                <a:lnTo>
                  <a:pt x="906813" y="3101045"/>
                </a:lnTo>
                <a:lnTo>
                  <a:pt x="901420" y="3107393"/>
                </a:lnTo>
                <a:lnTo>
                  <a:pt x="896027" y="3113106"/>
                </a:lnTo>
                <a:lnTo>
                  <a:pt x="889683" y="3118818"/>
                </a:lnTo>
                <a:lnTo>
                  <a:pt x="883338" y="3124214"/>
                </a:lnTo>
                <a:lnTo>
                  <a:pt x="876993" y="3129292"/>
                </a:lnTo>
                <a:lnTo>
                  <a:pt x="870014" y="3134053"/>
                </a:lnTo>
                <a:lnTo>
                  <a:pt x="863035" y="3139131"/>
                </a:lnTo>
                <a:lnTo>
                  <a:pt x="856056" y="3143257"/>
                </a:lnTo>
                <a:lnTo>
                  <a:pt x="848442" y="3147066"/>
                </a:lnTo>
                <a:lnTo>
                  <a:pt x="840829" y="3150240"/>
                </a:lnTo>
                <a:lnTo>
                  <a:pt x="832898" y="3153413"/>
                </a:lnTo>
                <a:lnTo>
                  <a:pt x="824967" y="3156270"/>
                </a:lnTo>
                <a:lnTo>
                  <a:pt x="816719" y="3158492"/>
                </a:lnTo>
                <a:lnTo>
                  <a:pt x="808471" y="3160396"/>
                </a:lnTo>
                <a:lnTo>
                  <a:pt x="799906" y="3161983"/>
                </a:lnTo>
                <a:lnTo>
                  <a:pt x="791340" y="3162935"/>
                </a:lnTo>
                <a:lnTo>
                  <a:pt x="782141" y="3163570"/>
                </a:lnTo>
                <a:lnTo>
                  <a:pt x="773575" y="3163887"/>
                </a:lnTo>
                <a:lnTo>
                  <a:pt x="764693" y="3163570"/>
                </a:lnTo>
                <a:lnTo>
                  <a:pt x="755810" y="3162935"/>
                </a:lnTo>
                <a:lnTo>
                  <a:pt x="747245" y="3161983"/>
                </a:lnTo>
                <a:lnTo>
                  <a:pt x="738680" y="3160396"/>
                </a:lnTo>
                <a:lnTo>
                  <a:pt x="730431" y="3158492"/>
                </a:lnTo>
                <a:lnTo>
                  <a:pt x="721866" y="3156270"/>
                </a:lnTo>
                <a:lnTo>
                  <a:pt x="713935" y="3153413"/>
                </a:lnTo>
                <a:lnTo>
                  <a:pt x="706322" y="3150240"/>
                </a:lnTo>
                <a:lnTo>
                  <a:pt x="698708" y="3147066"/>
                </a:lnTo>
                <a:lnTo>
                  <a:pt x="691095" y="3143257"/>
                </a:lnTo>
                <a:lnTo>
                  <a:pt x="684115" y="3139131"/>
                </a:lnTo>
                <a:lnTo>
                  <a:pt x="677136" y="3134053"/>
                </a:lnTo>
                <a:lnTo>
                  <a:pt x="669840" y="3129292"/>
                </a:lnTo>
                <a:lnTo>
                  <a:pt x="663495" y="3124214"/>
                </a:lnTo>
                <a:lnTo>
                  <a:pt x="657151" y="3118818"/>
                </a:lnTo>
                <a:lnTo>
                  <a:pt x="651440" y="3113106"/>
                </a:lnTo>
                <a:lnTo>
                  <a:pt x="645730" y="3107393"/>
                </a:lnTo>
                <a:lnTo>
                  <a:pt x="640337" y="3101045"/>
                </a:lnTo>
                <a:lnTo>
                  <a:pt x="635261" y="3094380"/>
                </a:lnTo>
                <a:lnTo>
                  <a:pt x="630186" y="3087715"/>
                </a:lnTo>
                <a:lnTo>
                  <a:pt x="625744" y="3080415"/>
                </a:lnTo>
                <a:lnTo>
                  <a:pt x="621620" y="3073432"/>
                </a:lnTo>
                <a:lnTo>
                  <a:pt x="617814" y="3065815"/>
                </a:lnTo>
                <a:lnTo>
                  <a:pt x="614007" y="3058198"/>
                </a:lnTo>
                <a:lnTo>
                  <a:pt x="611152" y="3050581"/>
                </a:lnTo>
                <a:lnTo>
                  <a:pt x="608297" y="3042329"/>
                </a:lnTo>
                <a:lnTo>
                  <a:pt x="606076" y="3034394"/>
                </a:lnTo>
                <a:lnTo>
                  <a:pt x="604173" y="3026142"/>
                </a:lnTo>
                <a:lnTo>
                  <a:pt x="602586" y="3017255"/>
                </a:lnTo>
                <a:lnTo>
                  <a:pt x="601635" y="3008686"/>
                </a:lnTo>
                <a:lnTo>
                  <a:pt x="601000" y="2999799"/>
                </a:lnTo>
                <a:lnTo>
                  <a:pt x="600683" y="2990912"/>
                </a:lnTo>
                <a:lnTo>
                  <a:pt x="600683" y="1891172"/>
                </a:lnTo>
                <a:lnTo>
                  <a:pt x="535967" y="1891172"/>
                </a:lnTo>
                <a:lnTo>
                  <a:pt x="535967" y="2990912"/>
                </a:lnTo>
                <a:lnTo>
                  <a:pt x="535650" y="2999799"/>
                </a:lnTo>
                <a:lnTo>
                  <a:pt x="535016" y="3008686"/>
                </a:lnTo>
                <a:lnTo>
                  <a:pt x="534064" y="3017255"/>
                </a:lnTo>
                <a:lnTo>
                  <a:pt x="532478" y="3026142"/>
                </a:lnTo>
                <a:lnTo>
                  <a:pt x="530574" y="3034394"/>
                </a:lnTo>
                <a:lnTo>
                  <a:pt x="528037" y="3042329"/>
                </a:lnTo>
                <a:lnTo>
                  <a:pt x="525499" y="3050581"/>
                </a:lnTo>
                <a:lnTo>
                  <a:pt x="522326" y="3058198"/>
                </a:lnTo>
                <a:lnTo>
                  <a:pt x="518837" y="3065815"/>
                </a:lnTo>
                <a:lnTo>
                  <a:pt x="515030" y="3073432"/>
                </a:lnTo>
                <a:lnTo>
                  <a:pt x="510906" y="3080415"/>
                </a:lnTo>
                <a:lnTo>
                  <a:pt x="506147" y="3087715"/>
                </a:lnTo>
                <a:lnTo>
                  <a:pt x="501389" y="3094380"/>
                </a:lnTo>
                <a:lnTo>
                  <a:pt x="496313" y="3101045"/>
                </a:lnTo>
                <a:lnTo>
                  <a:pt x="490920" y="3107393"/>
                </a:lnTo>
                <a:lnTo>
                  <a:pt x="485210" y="3113106"/>
                </a:lnTo>
                <a:lnTo>
                  <a:pt x="479183" y="3118818"/>
                </a:lnTo>
                <a:lnTo>
                  <a:pt x="473155" y="3124214"/>
                </a:lnTo>
                <a:lnTo>
                  <a:pt x="466493" y="3129292"/>
                </a:lnTo>
                <a:lnTo>
                  <a:pt x="459831" y="3134053"/>
                </a:lnTo>
                <a:lnTo>
                  <a:pt x="452852" y="3139131"/>
                </a:lnTo>
                <a:lnTo>
                  <a:pt x="445239" y="3143257"/>
                </a:lnTo>
                <a:lnTo>
                  <a:pt x="437942" y="3147066"/>
                </a:lnTo>
                <a:lnTo>
                  <a:pt x="430329" y="3150240"/>
                </a:lnTo>
                <a:lnTo>
                  <a:pt x="422398" y="3153413"/>
                </a:lnTo>
                <a:lnTo>
                  <a:pt x="414467" y="3156270"/>
                </a:lnTo>
                <a:lnTo>
                  <a:pt x="406536" y="3158492"/>
                </a:lnTo>
                <a:lnTo>
                  <a:pt x="397971" y="3160396"/>
                </a:lnTo>
                <a:lnTo>
                  <a:pt x="389406" y="3161983"/>
                </a:lnTo>
                <a:lnTo>
                  <a:pt x="380840" y="3162935"/>
                </a:lnTo>
                <a:lnTo>
                  <a:pt x="371958" y="3163570"/>
                </a:lnTo>
                <a:lnTo>
                  <a:pt x="363075" y="3163887"/>
                </a:lnTo>
                <a:lnTo>
                  <a:pt x="354193" y="3163570"/>
                </a:lnTo>
                <a:lnTo>
                  <a:pt x="345627" y="3162935"/>
                </a:lnTo>
                <a:lnTo>
                  <a:pt x="336745" y="3161983"/>
                </a:lnTo>
                <a:lnTo>
                  <a:pt x="328180" y="3160396"/>
                </a:lnTo>
                <a:lnTo>
                  <a:pt x="319931" y="3158492"/>
                </a:lnTo>
                <a:lnTo>
                  <a:pt x="311683" y="3156270"/>
                </a:lnTo>
                <a:lnTo>
                  <a:pt x="303753" y="3153413"/>
                </a:lnTo>
                <a:lnTo>
                  <a:pt x="295822" y="3150240"/>
                </a:lnTo>
                <a:lnTo>
                  <a:pt x="288208" y="3147066"/>
                </a:lnTo>
                <a:lnTo>
                  <a:pt x="280595" y="3143257"/>
                </a:lnTo>
                <a:lnTo>
                  <a:pt x="273298" y="3139131"/>
                </a:lnTo>
                <a:lnTo>
                  <a:pt x="266319" y="3134053"/>
                </a:lnTo>
                <a:lnTo>
                  <a:pt x="259657" y="3129292"/>
                </a:lnTo>
                <a:lnTo>
                  <a:pt x="253312" y="3124214"/>
                </a:lnTo>
                <a:lnTo>
                  <a:pt x="246968" y="3118818"/>
                </a:lnTo>
                <a:lnTo>
                  <a:pt x="240940" y="3113106"/>
                </a:lnTo>
                <a:lnTo>
                  <a:pt x="235230" y="3107393"/>
                </a:lnTo>
                <a:lnTo>
                  <a:pt x="229520" y="3101045"/>
                </a:lnTo>
                <a:lnTo>
                  <a:pt x="224444" y="3094380"/>
                </a:lnTo>
                <a:lnTo>
                  <a:pt x="219686" y="3087715"/>
                </a:lnTo>
                <a:lnTo>
                  <a:pt x="215244" y="3080415"/>
                </a:lnTo>
                <a:lnTo>
                  <a:pt x="211120" y="3073432"/>
                </a:lnTo>
                <a:lnTo>
                  <a:pt x="207314" y="3065815"/>
                </a:lnTo>
                <a:lnTo>
                  <a:pt x="203824" y="3058198"/>
                </a:lnTo>
                <a:lnTo>
                  <a:pt x="200652" y="3050581"/>
                </a:lnTo>
                <a:lnTo>
                  <a:pt x="198114" y="3042329"/>
                </a:lnTo>
                <a:lnTo>
                  <a:pt x="195893" y="3034394"/>
                </a:lnTo>
                <a:lnTo>
                  <a:pt x="193990" y="3026142"/>
                </a:lnTo>
                <a:lnTo>
                  <a:pt x="192404" y="3017255"/>
                </a:lnTo>
                <a:lnTo>
                  <a:pt x="191135" y="3008686"/>
                </a:lnTo>
                <a:lnTo>
                  <a:pt x="190500" y="2999799"/>
                </a:lnTo>
                <a:lnTo>
                  <a:pt x="190500" y="2990912"/>
                </a:lnTo>
                <a:lnTo>
                  <a:pt x="190500" y="1782943"/>
                </a:lnTo>
                <a:lnTo>
                  <a:pt x="190500" y="1523322"/>
                </a:lnTo>
                <a:lnTo>
                  <a:pt x="190500" y="1469684"/>
                </a:lnTo>
                <a:lnTo>
                  <a:pt x="198114" y="1471271"/>
                </a:lnTo>
                <a:lnTo>
                  <a:pt x="206996" y="1473175"/>
                </a:lnTo>
                <a:lnTo>
                  <a:pt x="216196" y="1474762"/>
                </a:lnTo>
                <a:lnTo>
                  <a:pt x="225396" y="1476032"/>
                </a:lnTo>
                <a:lnTo>
                  <a:pt x="234913" y="1476984"/>
                </a:lnTo>
                <a:lnTo>
                  <a:pt x="244113" y="1478253"/>
                </a:lnTo>
                <a:lnTo>
                  <a:pt x="253630" y="1478888"/>
                </a:lnTo>
                <a:lnTo>
                  <a:pt x="263147" y="1479205"/>
                </a:lnTo>
                <a:lnTo>
                  <a:pt x="272981" y="1479205"/>
                </a:lnTo>
                <a:lnTo>
                  <a:pt x="285988" y="1479205"/>
                </a:lnTo>
                <a:lnTo>
                  <a:pt x="299629" y="1478571"/>
                </a:lnTo>
                <a:lnTo>
                  <a:pt x="312952" y="1477301"/>
                </a:lnTo>
                <a:lnTo>
                  <a:pt x="326593" y="1475714"/>
                </a:lnTo>
                <a:lnTo>
                  <a:pt x="340234" y="1474127"/>
                </a:lnTo>
                <a:lnTo>
                  <a:pt x="354510" y="1471906"/>
                </a:lnTo>
                <a:lnTo>
                  <a:pt x="368468" y="1469366"/>
                </a:lnTo>
                <a:lnTo>
                  <a:pt x="383061" y="1466510"/>
                </a:lnTo>
                <a:lnTo>
                  <a:pt x="397971" y="1463336"/>
                </a:lnTo>
                <a:lnTo>
                  <a:pt x="412564" y="1459528"/>
                </a:lnTo>
                <a:lnTo>
                  <a:pt x="427791" y="1455402"/>
                </a:lnTo>
                <a:lnTo>
                  <a:pt x="443018" y="1450958"/>
                </a:lnTo>
                <a:lnTo>
                  <a:pt x="459197" y="1446197"/>
                </a:lnTo>
                <a:lnTo>
                  <a:pt x="475059" y="1441119"/>
                </a:lnTo>
                <a:lnTo>
                  <a:pt x="491238" y="1435406"/>
                </a:lnTo>
                <a:lnTo>
                  <a:pt x="508051" y="1429376"/>
                </a:lnTo>
                <a:lnTo>
                  <a:pt x="536285" y="1417950"/>
                </a:lnTo>
                <a:lnTo>
                  <a:pt x="550877" y="1412237"/>
                </a:lnTo>
                <a:lnTo>
                  <a:pt x="566105" y="1405889"/>
                </a:lnTo>
                <a:lnTo>
                  <a:pt x="568325" y="1404937"/>
                </a:lnTo>
                <a:close/>
                <a:moveTo>
                  <a:pt x="243290" y="952500"/>
                </a:moveTo>
                <a:lnTo>
                  <a:pt x="250280" y="952500"/>
                </a:lnTo>
                <a:lnTo>
                  <a:pt x="257271" y="952817"/>
                </a:lnTo>
                <a:lnTo>
                  <a:pt x="264261" y="953452"/>
                </a:lnTo>
                <a:lnTo>
                  <a:pt x="271252" y="954720"/>
                </a:lnTo>
                <a:lnTo>
                  <a:pt x="278242" y="956623"/>
                </a:lnTo>
                <a:lnTo>
                  <a:pt x="285233" y="958525"/>
                </a:lnTo>
                <a:lnTo>
                  <a:pt x="292541" y="961379"/>
                </a:lnTo>
                <a:lnTo>
                  <a:pt x="299214" y="964550"/>
                </a:lnTo>
                <a:lnTo>
                  <a:pt x="304934" y="967404"/>
                </a:lnTo>
                <a:lnTo>
                  <a:pt x="310335" y="970893"/>
                </a:lnTo>
                <a:lnTo>
                  <a:pt x="341475" y="991505"/>
                </a:lnTo>
                <a:lnTo>
                  <a:pt x="371979" y="1010849"/>
                </a:lnTo>
                <a:lnTo>
                  <a:pt x="401848" y="1029558"/>
                </a:lnTo>
                <a:lnTo>
                  <a:pt x="430763" y="1047634"/>
                </a:lnTo>
                <a:lnTo>
                  <a:pt x="459361" y="1064441"/>
                </a:lnTo>
                <a:lnTo>
                  <a:pt x="486687" y="1080296"/>
                </a:lnTo>
                <a:lnTo>
                  <a:pt x="513061" y="1095518"/>
                </a:lnTo>
                <a:lnTo>
                  <a:pt x="538163" y="1109470"/>
                </a:lnTo>
                <a:lnTo>
                  <a:pt x="517192" y="1119935"/>
                </a:lnTo>
                <a:lnTo>
                  <a:pt x="496538" y="1129766"/>
                </a:lnTo>
                <a:lnTo>
                  <a:pt x="495267" y="1130400"/>
                </a:lnTo>
                <a:lnTo>
                  <a:pt x="474931" y="1139596"/>
                </a:lnTo>
                <a:lnTo>
                  <a:pt x="455230" y="1148792"/>
                </a:lnTo>
                <a:lnTo>
                  <a:pt x="436483" y="1156403"/>
                </a:lnTo>
                <a:lnTo>
                  <a:pt x="430763" y="1158623"/>
                </a:lnTo>
                <a:lnTo>
                  <a:pt x="415511" y="1164331"/>
                </a:lnTo>
                <a:lnTo>
                  <a:pt x="409792" y="1166551"/>
                </a:lnTo>
                <a:lnTo>
                  <a:pt x="388502" y="1173844"/>
                </a:lnTo>
                <a:lnTo>
                  <a:pt x="384371" y="1175430"/>
                </a:lnTo>
                <a:lnTo>
                  <a:pt x="366260" y="1181455"/>
                </a:lnTo>
                <a:lnTo>
                  <a:pt x="359905" y="1183675"/>
                </a:lnTo>
                <a:lnTo>
                  <a:pt x="341793" y="1189383"/>
                </a:lnTo>
                <a:lnTo>
                  <a:pt x="337344" y="1190968"/>
                </a:lnTo>
                <a:lnTo>
                  <a:pt x="315737" y="1197627"/>
                </a:lnTo>
                <a:lnTo>
                  <a:pt x="310971" y="1198896"/>
                </a:lnTo>
                <a:lnTo>
                  <a:pt x="294448" y="1204287"/>
                </a:lnTo>
                <a:lnTo>
                  <a:pt x="289046" y="1205872"/>
                </a:lnTo>
                <a:lnTo>
                  <a:pt x="270934" y="1210946"/>
                </a:lnTo>
                <a:lnTo>
                  <a:pt x="269981" y="1211263"/>
                </a:lnTo>
                <a:lnTo>
                  <a:pt x="223907" y="1181772"/>
                </a:lnTo>
                <a:lnTo>
                  <a:pt x="214374" y="1175430"/>
                </a:lnTo>
                <a:lnTo>
                  <a:pt x="189590" y="1159257"/>
                </a:lnTo>
                <a:lnTo>
                  <a:pt x="186412" y="1157354"/>
                </a:lnTo>
                <a:lnTo>
                  <a:pt x="181646" y="1153866"/>
                </a:lnTo>
                <a:lnTo>
                  <a:pt x="177197" y="1150378"/>
                </a:lnTo>
                <a:lnTo>
                  <a:pt x="172749" y="1146890"/>
                </a:lnTo>
                <a:lnTo>
                  <a:pt x="168618" y="1142767"/>
                </a:lnTo>
                <a:lnTo>
                  <a:pt x="164805" y="1138645"/>
                </a:lnTo>
                <a:lnTo>
                  <a:pt x="161310" y="1134522"/>
                </a:lnTo>
                <a:lnTo>
                  <a:pt x="157815" y="1130083"/>
                </a:lnTo>
                <a:lnTo>
                  <a:pt x="154955" y="1125643"/>
                </a:lnTo>
                <a:lnTo>
                  <a:pt x="152095" y="1121204"/>
                </a:lnTo>
                <a:lnTo>
                  <a:pt x="149235" y="1116447"/>
                </a:lnTo>
                <a:lnTo>
                  <a:pt x="147011" y="1111690"/>
                </a:lnTo>
                <a:lnTo>
                  <a:pt x="144787" y="1106616"/>
                </a:lnTo>
                <a:lnTo>
                  <a:pt x="142880" y="1101860"/>
                </a:lnTo>
                <a:lnTo>
                  <a:pt x="141292" y="1096786"/>
                </a:lnTo>
                <a:lnTo>
                  <a:pt x="139703" y="1091712"/>
                </a:lnTo>
                <a:lnTo>
                  <a:pt x="138750" y="1086004"/>
                </a:lnTo>
                <a:lnTo>
                  <a:pt x="137796" y="1080930"/>
                </a:lnTo>
                <a:lnTo>
                  <a:pt x="136843" y="1075540"/>
                </a:lnTo>
                <a:lnTo>
                  <a:pt x="136525" y="1070149"/>
                </a:lnTo>
                <a:lnTo>
                  <a:pt x="136525" y="1064758"/>
                </a:lnTo>
                <a:lnTo>
                  <a:pt x="136525" y="1059367"/>
                </a:lnTo>
                <a:lnTo>
                  <a:pt x="136843" y="1053976"/>
                </a:lnTo>
                <a:lnTo>
                  <a:pt x="137479" y="1048902"/>
                </a:lnTo>
                <a:lnTo>
                  <a:pt x="138432" y="1043511"/>
                </a:lnTo>
                <a:lnTo>
                  <a:pt x="139385" y="1038120"/>
                </a:lnTo>
                <a:lnTo>
                  <a:pt x="140974" y="1032412"/>
                </a:lnTo>
                <a:lnTo>
                  <a:pt x="142563" y="1027339"/>
                </a:lnTo>
                <a:lnTo>
                  <a:pt x="144469" y="1022265"/>
                </a:lnTo>
                <a:lnTo>
                  <a:pt x="146693" y="1017191"/>
                </a:lnTo>
                <a:lnTo>
                  <a:pt x="149235" y="1012117"/>
                </a:lnTo>
                <a:lnTo>
                  <a:pt x="152095" y="1007043"/>
                </a:lnTo>
                <a:lnTo>
                  <a:pt x="154955" y="1002287"/>
                </a:lnTo>
                <a:lnTo>
                  <a:pt x="158450" y="997213"/>
                </a:lnTo>
                <a:lnTo>
                  <a:pt x="162263" y="992456"/>
                </a:lnTo>
                <a:lnTo>
                  <a:pt x="166394" y="988017"/>
                </a:lnTo>
                <a:lnTo>
                  <a:pt x="170525" y="983894"/>
                </a:lnTo>
                <a:lnTo>
                  <a:pt x="174973" y="979772"/>
                </a:lnTo>
                <a:lnTo>
                  <a:pt x="179739" y="975649"/>
                </a:lnTo>
                <a:lnTo>
                  <a:pt x="184506" y="972161"/>
                </a:lnTo>
                <a:lnTo>
                  <a:pt x="189590" y="968990"/>
                </a:lnTo>
                <a:lnTo>
                  <a:pt x="195627" y="965502"/>
                </a:lnTo>
                <a:lnTo>
                  <a:pt x="201982" y="962331"/>
                </a:lnTo>
                <a:lnTo>
                  <a:pt x="208337" y="959794"/>
                </a:lnTo>
                <a:lnTo>
                  <a:pt x="215010" y="957574"/>
                </a:lnTo>
                <a:lnTo>
                  <a:pt x="222000" y="955671"/>
                </a:lnTo>
                <a:lnTo>
                  <a:pt x="228991" y="954086"/>
                </a:lnTo>
                <a:lnTo>
                  <a:pt x="235981" y="953134"/>
                </a:lnTo>
                <a:lnTo>
                  <a:pt x="243290" y="952500"/>
                </a:lnTo>
                <a:close/>
                <a:moveTo>
                  <a:pt x="297415" y="717550"/>
                </a:moveTo>
                <a:lnTo>
                  <a:pt x="837966" y="717550"/>
                </a:lnTo>
                <a:lnTo>
                  <a:pt x="843362" y="717868"/>
                </a:lnTo>
                <a:lnTo>
                  <a:pt x="848758" y="718186"/>
                </a:lnTo>
                <a:lnTo>
                  <a:pt x="854154" y="718821"/>
                </a:lnTo>
                <a:lnTo>
                  <a:pt x="859233" y="719774"/>
                </a:lnTo>
                <a:lnTo>
                  <a:pt x="864629" y="721044"/>
                </a:lnTo>
                <a:lnTo>
                  <a:pt x="869707" y="722632"/>
                </a:lnTo>
                <a:lnTo>
                  <a:pt x="874468" y="724221"/>
                </a:lnTo>
                <a:lnTo>
                  <a:pt x="879547" y="726126"/>
                </a:lnTo>
                <a:lnTo>
                  <a:pt x="884943" y="727715"/>
                </a:lnTo>
                <a:lnTo>
                  <a:pt x="890656" y="729620"/>
                </a:lnTo>
                <a:lnTo>
                  <a:pt x="901131" y="733432"/>
                </a:lnTo>
                <a:lnTo>
                  <a:pt x="910971" y="737879"/>
                </a:lnTo>
                <a:lnTo>
                  <a:pt x="920176" y="742326"/>
                </a:lnTo>
                <a:lnTo>
                  <a:pt x="928111" y="747091"/>
                </a:lnTo>
                <a:lnTo>
                  <a:pt x="935729" y="751855"/>
                </a:lnTo>
                <a:lnTo>
                  <a:pt x="943347" y="756937"/>
                </a:lnTo>
                <a:lnTo>
                  <a:pt x="950647" y="762337"/>
                </a:lnTo>
                <a:lnTo>
                  <a:pt x="957313" y="767737"/>
                </a:lnTo>
                <a:lnTo>
                  <a:pt x="963661" y="773454"/>
                </a:lnTo>
                <a:lnTo>
                  <a:pt x="970009" y="778854"/>
                </a:lnTo>
                <a:lnTo>
                  <a:pt x="976040" y="784572"/>
                </a:lnTo>
                <a:lnTo>
                  <a:pt x="987467" y="796642"/>
                </a:lnTo>
                <a:lnTo>
                  <a:pt x="998576" y="809030"/>
                </a:lnTo>
                <a:lnTo>
                  <a:pt x="1009368" y="822053"/>
                </a:lnTo>
                <a:lnTo>
                  <a:pt x="1019525" y="835394"/>
                </a:lnTo>
                <a:lnTo>
                  <a:pt x="1029048" y="849370"/>
                </a:lnTo>
                <a:lnTo>
                  <a:pt x="1038253" y="863346"/>
                </a:lnTo>
                <a:lnTo>
                  <a:pt x="1047458" y="878592"/>
                </a:lnTo>
                <a:lnTo>
                  <a:pt x="1056028" y="893521"/>
                </a:lnTo>
                <a:lnTo>
                  <a:pt x="1062693" y="905592"/>
                </a:lnTo>
                <a:lnTo>
                  <a:pt x="1069042" y="917980"/>
                </a:lnTo>
                <a:lnTo>
                  <a:pt x="1075072" y="930685"/>
                </a:lnTo>
                <a:lnTo>
                  <a:pt x="1080786" y="943391"/>
                </a:lnTo>
                <a:lnTo>
                  <a:pt x="1086499" y="956414"/>
                </a:lnTo>
                <a:lnTo>
                  <a:pt x="1091895" y="969437"/>
                </a:lnTo>
                <a:lnTo>
                  <a:pt x="1096974" y="983095"/>
                </a:lnTo>
                <a:lnTo>
                  <a:pt x="1102052" y="996436"/>
                </a:lnTo>
                <a:lnTo>
                  <a:pt x="1105544" y="1006918"/>
                </a:lnTo>
                <a:lnTo>
                  <a:pt x="1109035" y="1017400"/>
                </a:lnTo>
                <a:lnTo>
                  <a:pt x="1112210" y="1028200"/>
                </a:lnTo>
                <a:lnTo>
                  <a:pt x="1115701" y="1039317"/>
                </a:lnTo>
                <a:lnTo>
                  <a:pt x="1118558" y="1050117"/>
                </a:lnTo>
                <a:lnTo>
                  <a:pt x="1121097" y="1060916"/>
                </a:lnTo>
                <a:lnTo>
                  <a:pt x="1123636" y="1072034"/>
                </a:lnTo>
                <a:lnTo>
                  <a:pt x="1125858" y="1083151"/>
                </a:lnTo>
                <a:lnTo>
                  <a:pt x="1127763" y="1094586"/>
                </a:lnTo>
                <a:lnTo>
                  <a:pt x="1129667" y="1105703"/>
                </a:lnTo>
                <a:lnTo>
                  <a:pt x="1131254" y="1116821"/>
                </a:lnTo>
                <a:lnTo>
                  <a:pt x="1132524" y="1128256"/>
                </a:lnTo>
                <a:lnTo>
                  <a:pt x="1133476" y="1139690"/>
                </a:lnTo>
                <a:lnTo>
                  <a:pt x="1134428" y="1151443"/>
                </a:lnTo>
                <a:lnTo>
                  <a:pt x="1134746" y="1162878"/>
                </a:lnTo>
                <a:lnTo>
                  <a:pt x="1135063" y="1174313"/>
                </a:lnTo>
                <a:lnTo>
                  <a:pt x="1135063" y="1183207"/>
                </a:lnTo>
                <a:lnTo>
                  <a:pt x="1134746" y="1191783"/>
                </a:lnTo>
                <a:lnTo>
                  <a:pt x="1134111" y="1200995"/>
                </a:lnTo>
                <a:lnTo>
                  <a:pt x="1133476" y="1209888"/>
                </a:lnTo>
                <a:lnTo>
                  <a:pt x="1132524" y="1218782"/>
                </a:lnTo>
                <a:lnTo>
                  <a:pt x="1131254" y="1227994"/>
                </a:lnTo>
                <a:lnTo>
                  <a:pt x="1129985" y="1236888"/>
                </a:lnTo>
                <a:lnTo>
                  <a:pt x="1128080" y="1245781"/>
                </a:lnTo>
                <a:lnTo>
                  <a:pt x="1126176" y="1254675"/>
                </a:lnTo>
                <a:lnTo>
                  <a:pt x="1123954" y="1264204"/>
                </a:lnTo>
                <a:lnTo>
                  <a:pt x="1121097" y="1273098"/>
                </a:lnTo>
                <a:lnTo>
                  <a:pt x="1118240" y="1281992"/>
                </a:lnTo>
                <a:lnTo>
                  <a:pt x="1115066" y="1291204"/>
                </a:lnTo>
                <a:lnTo>
                  <a:pt x="1111257" y="1300097"/>
                </a:lnTo>
                <a:lnTo>
                  <a:pt x="1107131" y="1308991"/>
                </a:lnTo>
                <a:lnTo>
                  <a:pt x="1102687" y="1318203"/>
                </a:lnTo>
                <a:lnTo>
                  <a:pt x="1098243" y="1326779"/>
                </a:lnTo>
                <a:lnTo>
                  <a:pt x="1092847" y="1335673"/>
                </a:lnTo>
                <a:lnTo>
                  <a:pt x="1087451" y="1343931"/>
                </a:lnTo>
                <a:lnTo>
                  <a:pt x="1081421" y="1352508"/>
                </a:lnTo>
                <a:lnTo>
                  <a:pt x="1074755" y="1360449"/>
                </a:lnTo>
                <a:lnTo>
                  <a:pt x="1068089" y="1368707"/>
                </a:lnTo>
                <a:lnTo>
                  <a:pt x="1060789" y="1376330"/>
                </a:lnTo>
                <a:lnTo>
                  <a:pt x="1052854" y="1383636"/>
                </a:lnTo>
                <a:lnTo>
                  <a:pt x="1044918" y="1390942"/>
                </a:lnTo>
                <a:lnTo>
                  <a:pt x="1036348" y="1397612"/>
                </a:lnTo>
                <a:lnTo>
                  <a:pt x="1027778" y="1403965"/>
                </a:lnTo>
                <a:lnTo>
                  <a:pt x="1018891" y="1410000"/>
                </a:lnTo>
                <a:lnTo>
                  <a:pt x="1009368" y="1415400"/>
                </a:lnTo>
                <a:lnTo>
                  <a:pt x="999529" y="1420800"/>
                </a:lnTo>
                <a:lnTo>
                  <a:pt x="989689" y="1425882"/>
                </a:lnTo>
                <a:lnTo>
                  <a:pt x="979532" y="1430011"/>
                </a:lnTo>
                <a:lnTo>
                  <a:pt x="971279" y="1433188"/>
                </a:lnTo>
                <a:lnTo>
                  <a:pt x="963026" y="1436046"/>
                </a:lnTo>
                <a:lnTo>
                  <a:pt x="954456" y="1438587"/>
                </a:lnTo>
                <a:lnTo>
                  <a:pt x="945569" y="1440811"/>
                </a:lnTo>
                <a:lnTo>
                  <a:pt x="936364" y="1443034"/>
                </a:lnTo>
                <a:lnTo>
                  <a:pt x="926841" y="1444940"/>
                </a:lnTo>
                <a:lnTo>
                  <a:pt x="911288" y="1447481"/>
                </a:lnTo>
                <a:lnTo>
                  <a:pt x="895418" y="1449387"/>
                </a:lnTo>
                <a:lnTo>
                  <a:pt x="879230" y="1450658"/>
                </a:lnTo>
                <a:lnTo>
                  <a:pt x="862724" y="1450975"/>
                </a:lnTo>
                <a:lnTo>
                  <a:pt x="850663" y="1450658"/>
                </a:lnTo>
                <a:lnTo>
                  <a:pt x="838284" y="1450022"/>
                </a:lnTo>
                <a:lnTo>
                  <a:pt x="825587" y="1449069"/>
                </a:lnTo>
                <a:lnTo>
                  <a:pt x="812891" y="1447799"/>
                </a:lnTo>
                <a:lnTo>
                  <a:pt x="800194" y="1446211"/>
                </a:lnTo>
                <a:lnTo>
                  <a:pt x="787180" y="1444305"/>
                </a:lnTo>
                <a:lnTo>
                  <a:pt x="773532" y="1442081"/>
                </a:lnTo>
                <a:lnTo>
                  <a:pt x="760518" y="1439540"/>
                </a:lnTo>
                <a:lnTo>
                  <a:pt x="746869" y="1436364"/>
                </a:lnTo>
                <a:lnTo>
                  <a:pt x="733220" y="1433188"/>
                </a:lnTo>
                <a:lnTo>
                  <a:pt x="718937" y="1429376"/>
                </a:lnTo>
                <a:lnTo>
                  <a:pt x="704971" y="1425564"/>
                </a:lnTo>
                <a:lnTo>
                  <a:pt x="690687" y="1420800"/>
                </a:lnTo>
                <a:lnTo>
                  <a:pt x="676086" y="1416035"/>
                </a:lnTo>
                <a:lnTo>
                  <a:pt x="661168" y="1411271"/>
                </a:lnTo>
                <a:lnTo>
                  <a:pt x="645932" y="1405871"/>
                </a:lnTo>
                <a:lnTo>
                  <a:pt x="624666" y="1397612"/>
                </a:lnTo>
                <a:lnTo>
                  <a:pt x="602447" y="1389036"/>
                </a:lnTo>
                <a:lnTo>
                  <a:pt x="621809" y="1380142"/>
                </a:lnTo>
                <a:lnTo>
                  <a:pt x="641171" y="1370613"/>
                </a:lnTo>
                <a:lnTo>
                  <a:pt x="660533" y="1360766"/>
                </a:lnTo>
                <a:lnTo>
                  <a:pt x="680848" y="1350284"/>
                </a:lnTo>
                <a:lnTo>
                  <a:pt x="701162" y="1339802"/>
                </a:lnTo>
                <a:lnTo>
                  <a:pt x="721476" y="1328685"/>
                </a:lnTo>
                <a:lnTo>
                  <a:pt x="742743" y="1317250"/>
                </a:lnTo>
                <a:lnTo>
                  <a:pt x="763692" y="1304862"/>
                </a:lnTo>
                <a:lnTo>
                  <a:pt x="785593" y="1292474"/>
                </a:lnTo>
                <a:lnTo>
                  <a:pt x="807177" y="1279769"/>
                </a:lnTo>
                <a:lnTo>
                  <a:pt x="829396" y="1266428"/>
                </a:lnTo>
                <a:lnTo>
                  <a:pt x="851932" y="1252452"/>
                </a:lnTo>
                <a:lnTo>
                  <a:pt x="874786" y="1238158"/>
                </a:lnTo>
                <a:lnTo>
                  <a:pt x="898274" y="1223547"/>
                </a:lnTo>
                <a:lnTo>
                  <a:pt x="921763" y="1208618"/>
                </a:lnTo>
                <a:lnTo>
                  <a:pt x="945569" y="1192736"/>
                </a:lnTo>
                <a:lnTo>
                  <a:pt x="964296" y="1180666"/>
                </a:lnTo>
                <a:lnTo>
                  <a:pt x="971279" y="1175584"/>
                </a:lnTo>
                <a:lnTo>
                  <a:pt x="977945" y="1170501"/>
                </a:lnTo>
                <a:lnTo>
                  <a:pt x="983975" y="1164784"/>
                </a:lnTo>
                <a:lnTo>
                  <a:pt x="989689" y="1158749"/>
                </a:lnTo>
                <a:lnTo>
                  <a:pt x="995085" y="1152714"/>
                </a:lnTo>
                <a:lnTo>
                  <a:pt x="999846" y="1146361"/>
                </a:lnTo>
                <a:lnTo>
                  <a:pt x="1004925" y="1139373"/>
                </a:lnTo>
                <a:lnTo>
                  <a:pt x="1009051" y="1132385"/>
                </a:lnTo>
                <a:lnTo>
                  <a:pt x="1012542" y="1125079"/>
                </a:lnTo>
                <a:lnTo>
                  <a:pt x="1015717" y="1117773"/>
                </a:lnTo>
                <a:lnTo>
                  <a:pt x="1018573" y="1110468"/>
                </a:lnTo>
                <a:lnTo>
                  <a:pt x="1021113" y="1102845"/>
                </a:lnTo>
                <a:lnTo>
                  <a:pt x="1023017" y="1095221"/>
                </a:lnTo>
                <a:lnTo>
                  <a:pt x="1024604" y="1086963"/>
                </a:lnTo>
                <a:lnTo>
                  <a:pt x="1025556" y="1079022"/>
                </a:lnTo>
                <a:lnTo>
                  <a:pt x="1026191" y="1071081"/>
                </a:lnTo>
                <a:lnTo>
                  <a:pt x="1026509" y="1065681"/>
                </a:lnTo>
                <a:lnTo>
                  <a:pt x="1026509" y="1060281"/>
                </a:lnTo>
                <a:lnTo>
                  <a:pt x="1026191" y="1054881"/>
                </a:lnTo>
                <a:lnTo>
                  <a:pt x="1025874" y="1049481"/>
                </a:lnTo>
                <a:lnTo>
                  <a:pt x="1025239" y="1044082"/>
                </a:lnTo>
                <a:lnTo>
                  <a:pt x="1024287" y="1038682"/>
                </a:lnTo>
                <a:lnTo>
                  <a:pt x="1023017" y="1032964"/>
                </a:lnTo>
                <a:lnTo>
                  <a:pt x="1021747" y="1027564"/>
                </a:lnTo>
                <a:lnTo>
                  <a:pt x="1020478" y="1022482"/>
                </a:lnTo>
                <a:lnTo>
                  <a:pt x="1018573" y="1017082"/>
                </a:lnTo>
                <a:lnTo>
                  <a:pt x="1016669" y="1012000"/>
                </a:lnTo>
                <a:lnTo>
                  <a:pt x="1014447" y="1006600"/>
                </a:lnTo>
                <a:lnTo>
                  <a:pt x="1011908" y="1001518"/>
                </a:lnTo>
                <a:lnTo>
                  <a:pt x="1009368" y="996436"/>
                </a:lnTo>
                <a:lnTo>
                  <a:pt x="1006512" y="991671"/>
                </a:lnTo>
                <a:lnTo>
                  <a:pt x="1003338" y="986589"/>
                </a:lnTo>
                <a:lnTo>
                  <a:pt x="997307" y="978648"/>
                </a:lnTo>
                <a:lnTo>
                  <a:pt x="991276" y="971025"/>
                </a:lnTo>
                <a:lnTo>
                  <a:pt x="984610" y="964355"/>
                </a:lnTo>
                <a:lnTo>
                  <a:pt x="977627" y="957684"/>
                </a:lnTo>
                <a:lnTo>
                  <a:pt x="970327" y="951967"/>
                </a:lnTo>
                <a:lnTo>
                  <a:pt x="962391" y="946567"/>
                </a:lnTo>
                <a:lnTo>
                  <a:pt x="954456" y="941802"/>
                </a:lnTo>
                <a:lnTo>
                  <a:pt x="945569" y="937673"/>
                </a:lnTo>
                <a:lnTo>
                  <a:pt x="938586" y="934497"/>
                </a:lnTo>
                <a:lnTo>
                  <a:pt x="931603" y="931956"/>
                </a:lnTo>
                <a:lnTo>
                  <a:pt x="924619" y="929732"/>
                </a:lnTo>
                <a:lnTo>
                  <a:pt x="917319" y="927826"/>
                </a:lnTo>
                <a:lnTo>
                  <a:pt x="909701" y="926238"/>
                </a:lnTo>
                <a:lnTo>
                  <a:pt x="902083" y="925285"/>
                </a:lnTo>
                <a:lnTo>
                  <a:pt x="894465" y="924650"/>
                </a:lnTo>
                <a:lnTo>
                  <a:pt x="886530" y="924332"/>
                </a:lnTo>
                <a:lnTo>
                  <a:pt x="877643" y="924650"/>
                </a:lnTo>
                <a:lnTo>
                  <a:pt x="868438" y="925603"/>
                </a:lnTo>
                <a:lnTo>
                  <a:pt x="859550" y="926873"/>
                </a:lnTo>
                <a:lnTo>
                  <a:pt x="850980" y="929097"/>
                </a:lnTo>
                <a:lnTo>
                  <a:pt x="842410" y="931638"/>
                </a:lnTo>
                <a:lnTo>
                  <a:pt x="833522" y="935132"/>
                </a:lnTo>
                <a:lnTo>
                  <a:pt x="825270" y="938626"/>
                </a:lnTo>
                <a:lnTo>
                  <a:pt x="817334" y="943073"/>
                </a:lnTo>
                <a:lnTo>
                  <a:pt x="813208" y="945296"/>
                </a:lnTo>
                <a:lnTo>
                  <a:pt x="809399" y="947520"/>
                </a:lnTo>
                <a:lnTo>
                  <a:pt x="776706" y="968802"/>
                </a:lnTo>
                <a:lnTo>
                  <a:pt x="744965" y="989766"/>
                </a:lnTo>
                <a:lnTo>
                  <a:pt x="713541" y="1009141"/>
                </a:lnTo>
                <a:lnTo>
                  <a:pt x="683069" y="1027882"/>
                </a:lnTo>
                <a:lnTo>
                  <a:pt x="653233" y="1045987"/>
                </a:lnTo>
                <a:lnTo>
                  <a:pt x="624031" y="1062505"/>
                </a:lnTo>
                <a:lnTo>
                  <a:pt x="595781" y="1078386"/>
                </a:lnTo>
                <a:lnTo>
                  <a:pt x="568167" y="1093633"/>
                </a:lnTo>
                <a:lnTo>
                  <a:pt x="540552" y="1078386"/>
                </a:lnTo>
                <a:lnTo>
                  <a:pt x="512302" y="1062505"/>
                </a:lnTo>
                <a:lnTo>
                  <a:pt x="482465" y="1045670"/>
                </a:lnTo>
                <a:lnTo>
                  <a:pt x="452311" y="1027564"/>
                </a:lnTo>
                <a:lnTo>
                  <a:pt x="421205" y="1008824"/>
                </a:lnTo>
                <a:lnTo>
                  <a:pt x="389781" y="989130"/>
                </a:lnTo>
                <a:lnTo>
                  <a:pt x="358040" y="968484"/>
                </a:lnTo>
                <a:lnTo>
                  <a:pt x="325664" y="947520"/>
                </a:lnTo>
                <a:lnTo>
                  <a:pt x="321538" y="945296"/>
                </a:lnTo>
                <a:lnTo>
                  <a:pt x="317412" y="943073"/>
                </a:lnTo>
                <a:lnTo>
                  <a:pt x="309476" y="938626"/>
                </a:lnTo>
                <a:lnTo>
                  <a:pt x="301224" y="934814"/>
                </a:lnTo>
                <a:lnTo>
                  <a:pt x="292971" y="931638"/>
                </a:lnTo>
                <a:lnTo>
                  <a:pt x="284083" y="929097"/>
                </a:lnTo>
                <a:lnTo>
                  <a:pt x="275196" y="926873"/>
                </a:lnTo>
                <a:lnTo>
                  <a:pt x="266308" y="925603"/>
                </a:lnTo>
                <a:lnTo>
                  <a:pt x="257421" y="924650"/>
                </a:lnTo>
                <a:lnTo>
                  <a:pt x="248216" y="924332"/>
                </a:lnTo>
                <a:lnTo>
                  <a:pt x="240598" y="924332"/>
                </a:lnTo>
                <a:lnTo>
                  <a:pt x="232980" y="925285"/>
                </a:lnTo>
                <a:lnTo>
                  <a:pt x="225045" y="926238"/>
                </a:lnTo>
                <a:lnTo>
                  <a:pt x="217744" y="927826"/>
                </a:lnTo>
                <a:lnTo>
                  <a:pt x="210444" y="929732"/>
                </a:lnTo>
                <a:lnTo>
                  <a:pt x="203144" y="931956"/>
                </a:lnTo>
                <a:lnTo>
                  <a:pt x="196160" y="934497"/>
                </a:lnTo>
                <a:lnTo>
                  <a:pt x="189495" y="937355"/>
                </a:lnTo>
                <a:lnTo>
                  <a:pt x="180925" y="941802"/>
                </a:lnTo>
                <a:lnTo>
                  <a:pt x="172355" y="946567"/>
                </a:lnTo>
                <a:lnTo>
                  <a:pt x="164737" y="951967"/>
                </a:lnTo>
                <a:lnTo>
                  <a:pt x="157119" y="957684"/>
                </a:lnTo>
                <a:lnTo>
                  <a:pt x="150136" y="964355"/>
                </a:lnTo>
                <a:lnTo>
                  <a:pt x="143470" y="971025"/>
                </a:lnTo>
                <a:lnTo>
                  <a:pt x="137439" y="978648"/>
                </a:lnTo>
                <a:lnTo>
                  <a:pt x="131726" y="986589"/>
                </a:lnTo>
                <a:lnTo>
                  <a:pt x="127917" y="992624"/>
                </a:lnTo>
                <a:lnTo>
                  <a:pt x="124425" y="998977"/>
                </a:lnTo>
                <a:lnTo>
                  <a:pt x="121569" y="1005330"/>
                </a:lnTo>
                <a:lnTo>
                  <a:pt x="118395" y="1011683"/>
                </a:lnTo>
                <a:lnTo>
                  <a:pt x="115855" y="1018035"/>
                </a:lnTo>
                <a:lnTo>
                  <a:pt x="113951" y="1024706"/>
                </a:lnTo>
                <a:lnTo>
                  <a:pt x="112046" y="1031058"/>
                </a:lnTo>
                <a:lnTo>
                  <a:pt x="110777" y="1038046"/>
                </a:lnTo>
                <a:lnTo>
                  <a:pt x="109507" y="1044717"/>
                </a:lnTo>
                <a:lnTo>
                  <a:pt x="108872" y="1051387"/>
                </a:lnTo>
                <a:lnTo>
                  <a:pt x="108555" y="1058375"/>
                </a:lnTo>
                <a:lnTo>
                  <a:pt x="108238" y="1065046"/>
                </a:lnTo>
                <a:lnTo>
                  <a:pt x="108555" y="1071716"/>
                </a:lnTo>
                <a:lnTo>
                  <a:pt x="109190" y="1078386"/>
                </a:lnTo>
                <a:lnTo>
                  <a:pt x="109825" y="1085057"/>
                </a:lnTo>
                <a:lnTo>
                  <a:pt x="111094" y="1091727"/>
                </a:lnTo>
                <a:lnTo>
                  <a:pt x="112364" y="1098398"/>
                </a:lnTo>
                <a:lnTo>
                  <a:pt x="114268" y="1104750"/>
                </a:lnTo>
                <a:lnTo>
                  <a:pt x="116490" y="1111103"/>
                </a:lnTo>
                <a:lnTo>
                  <a:pt x="118712" y="1117456"/>
                </a:lnTo>
                <a:lnTo>
                  <a:pt x="121886" y="1123491"/>
                </a:lnTo>
                <a:lnTo>
                  <a:pt x="124743" y="1129526"/>
                </a:lnTo>
                <a:lnTo>
                  <a:pt x="127917" y="1135561"/>
                </a:lnTo>
                <a:lnTo>
                  <a:pt x="131726" y="1141279"/>
                </a:lnTo>
                <a:lnTo>
                  <a:pt x="135535" y="1146996"/>
                </a:lnTo>
                <a:lnTo>
                  <a:pt x="139661" y="1152396"/>
                </a:lnTo>
                <a:lnTo>
                  <a:pt x="144105" y="1157796"/>
                </a:lnTo>
                <a:lnTo>
                  <a:pt x="148866" y="1162878"/>
                </a:lnTo>
                <a:lnTo>
                  <a:pt x="153945" y="1167643"/>
                </a:lnTo>
                <a:lnTo>
                  <a:pt x="159341" y="1172090"/>
                </a:lnTo>
                <a:lnTo>
                  <a:pt x="164737" y="1176536"/>
                </a:lnTo>
                <a:lnTo>
                  <a:pt x="170768" y="1180666"/>
                </a:lnTo>
                <a:lnTo>
                  <a:pt x="179972" y="1186383"/>
                </a:lnTo>
                <a:lnTo>
                  <a:pt x="189495" y="1192101"/>
                </a:lnTo>
                <a:lnTo>
                  <a:pt x="211714" y="1205759"/>
                </a:lnTo>
                <a:lnTo>
                  <a:pt x="222823" y="1212429"/>
                </a:lnTo>
                <a:lnTo>
                  <a:pt x="233615" y="1219100"/>
                </a:lnTo>
                <a:lnTo>
                  <a:pt x="235519" y="1220370"/>
                </a:lnTo>
                <a:lnTo>
                  <a:pt x="235202" y="1220370"/>
                </a:lnTo>
                <a:lnTo>
                  <a:pt x="239328" y="1222276"/>
                </a:lnTo>
                <a:lnTo>
                  <a:pt x="243772" y="1223864"/>
                </a:lnTo>
                <a:lnTo>
                  <a:pt x="246946" y="1224500"/>
                </a:lnTo>
                <a:lnTo>
                  <a:pt x="250755" y="1225453"/>
                </a:lnTo>
                <a:lnTo>
                  <a:pt x="254882" y="1226088"/>
                </a:lnTo>
                <a:lnTo>
                  <a:pt x="259960" y="1226406"/>
                </a:lnTo>
                <a:lnTo>
                  <a:pt x="265674" y="1227041"/>
                </a:lnTo>
                <a:lnTo>
                  <a:pt x="272022" y="1227041"/>
                </a:lnTo>
                <a:lnTo>
                  <a:pt x="279005" y="1227041"/>
                </a:lnTo>
                <a:lnTo>
                  <a:pt x="286940" y="1226406"/>
                </a:lnTo>
                <a:lnTo>
                  <a:pt x="295510" y="1225770"/>
                </a:lnTo>
                <a:lnTo>
                  <a:pt x="304398" y="1224500"/>
                </a:lnTo>
                <a:lnTo>
                  <a:pt x="314237" y="1222912"/>
                </a:lnTo>
                <a:lnTo>
                  <a:pt x="324712" y="1221006"/>
                </a:lnTo>
                <a:lnTo>
                  <a:pt x="335821" y="1218782"/>
                </a:lnTo>
                <a:lnTo>
                  <a:pt x="347883" y="1215923"/>
                </a:lnTo>
                <a:lnTo>
                  <a:pt x="360262" y="1212747"/>
                </a:lnTo>
                <a:lnTo>
                  <a:pt x="373276" y="1208935"/>
                </a:lnTo>
                <a:lnTo>
                  <a:pt x="386925" y="1204489"/>
                </a:lnTo>
                <a:lnTo>
                  <a:pt x="401843" y="1199406"/>
                </a:lnTo>
                <a:lnTo>
                  <a:pt x="416761" y="1194006"/>
                </a:lnTo>
                <a:lnTo>
                  <a:pt x="432314" y="1187971"/>
                </a:lnTo>
                <a:lnTo>
                  <a:pt x="448502" y="1181619"/>
                </a:lnTo>
                <a:lnTo>
                  <a:pt x="465643" y="1174313"/>
                </a:lnTo>
                <a:lnTo>
                  <a:pt x="483418" y="1166690"/>
                </a:lnTo>
                <a:lnTo>
                  <a:pt x="501510" y="1158431"/>
                </a:lnTo>
                <a:lnTo>
                  <a:pt x="520555" y="1149220"/>
                </a:lnTo>
                <a:lnTo>
                  <a:pt x="539917" y="1139373"/>
                </a:lnTo>
                <a:lnTo>
                  <a:pt x="559914" y="1129208"/>
                </a:lnTo>
                <a:lnTo>
                  <a:pt x="581180" y="1118409"/>
                </a:lnTo>
                <a:lnTo>
                  <a:pt x="602447" y="1106974"/>
                </a:lnTo>
                <a:lnTo>
                  <a:pt x="624666" y="1094586"/>
                </a:lnTo>
                <a:lnTo>
                  <a:pt x="647202" y="1081563"/>
                </a:lnTo>
                <a:lnTo>
                  <a:pt x="670690" y="1067904"/>
                </a:lnTo>
                <a:lnTo>
                  <a:pt x="694814" y="1053611"/>
                </a:lnTo>
                <a:lnTo>
                  <a:pt x="719254" y="1038682"/>
                </a:lnTo>
                <a:lnTo>
                  <a:pt x="744965" y="1022482"/>
                </a:lnTo>
                <a:lnTo>
                  <a:pt x="770675" y="1006283"/>
                </a:lnTo>
                <a:lnTo>
                  <a:pt x="797655" y="989130"/>
                </a:lnTo>
                <a:lnTo>
                  <a:pt x="824635" y="970707"/>
                </a:lnTo>
                <a:lnTo>
                  <a:pt x="830348" y="967213"/>
                </a:lnTo>
                <a:lnTo>
                  <a:pt x="836062" y="964355"/>
                </a:lnTo>
                <a:lnTo>
                  <a:pt x="843045" y="961178"/>
                </a:lnTo>
                <a:lnTo>
                  <a:pt x="849710" y="958319"/>
                </a:lnTo>
                <a:lnTo>
                  <a:pt x="856693" y="956414"/>
                </a:lnTo>
                <a:lnTo>
                  <a:pt x="863677" y="954508"/>
                </a:lnTo>
                <a:lnTo>
                  <a:pt x="870660" y="953237"/>
                </a:lnTo>
                <a:lnTo>
                  <a:pt x="877960" y="952602"/>
                </a:lnTo>
                <a:lnTo>
                  <a:pt x="884943" y="952284"/>
                </a:lnTo>
                <a:lnTo>
                  <a:pt x="891926" y="952284"/>
                </a:lnTo>
                <a:lnTo>
                  <a:pt x="899227" y="952920"/>
                </a:lnTo>
                <a:lnTo>
                  <a:pt x="906210" y="953873"/>
                </a:lnTo>
                <a:lnTo>
                  <a:pt x="913193" y="955461"/>
                </a:lnTo>
                <a:lnTo>
                  <a:pt x="919858" y="957367"/>
                </a:lnTo>
                <a:lnTo>
                  <a:pt x="926524" y="959590"/>
                </a:lnTo>
                <a:lnTo>
                  <a:pt x="933190" y="962131"/>
                </a:lnTo>
                <a:lnTo>
                  <a:pt x="939538" y="965307"/>
                </a:lnTo>
                <a:lnTo>
                  <a:pt x="945569" y="968802"/>
                </a:lnTo>
                <a:lnTo>
                  <a:pt x="950647" y="972296"/>
                </a:lnTo>
                <a:lnTo>
                  <a:pt x="955408" y="975472"/>
                </a:lnTo>
                <a:lnTo>
                  <a:pt x="960170" y="979601"/>
                </a:lnTo>
                <a:lnTo>
                  <a:pt x="964296" y="983730"/>
                </a:lnTo>
                <a:lnTo>
                  <a:pt x="968740" y="987860"/>
                </a:lnTo>
                <a:lnTo>
                  <a:pt x="972549" y="992307"/>
                </a:lnTo>
                <a:lnTo>
                  <a:pt x="976358" y="997071"/>
                </a:lnTo>
                <a:lnTo>
                  <a:pt x="979849" y="1002153"/>
                </a:lnTo>
                <a:lnTo>
                  <a:pt x="983658" y="1008189"/>
                </a:lnTo>
                <a:lnTo>
                  <a:pt x="986832" y="1014224"/>
                </a:lnTo>
                <a:lnTo>
                  <a:pt x="989689" y="1020259"/>
                </a:lnTo>
                <a:lnTo>
                  <a:pt x="992228" y="1026612"/>
                </a:lnTo>
                <a:lnTo>
                  <a:pt x="994133" y="1032964"/>
                </a:lnTo>
                <a:lnTo>
                  <a:pt x="995720" y="1039635"/>
                </a:lnTo>
                <a:lnTo>
                  <a:pt x="996989" y="1046305"/>
                </a:lnTo>
                <a:lnTo>
                  <a:pt x="997942" y="1052658"/>
                </a:lnTo>
                <a:lnTo>
                  <a:pt x="998259" y="1059328"/>
                </a:lnTo>
                <a:lnTo>
                  <a:pt x="998576" y="1065999"/>
                </a:lnTo>
                <a:lnTo>
                  <a:pt x="998259" y="1072351"/>
                </a:lnTo>
                <a:lnTo>
                  <a:pt x="997624" y="1079022"/>
                </a:lnTo>
                <a:lnTo>
                  <a:pt x="996354" y="1085374"/>
                </a:lnTo>
                <a:lnTo>
                  <a:pt x="995085" y="1092045"/>
                </a:lnTo>
                <a:lnTo>
                  <a:pt x="993180" y="1098398"/>
                </a:lnTo>
                <a:lnTo>
                  <a:pt x="990958" y="1104433"/>
                </a:lnTo>
                <a:lnTo>
                  <a:pt x="987784" y="1112056"/>
                </a:lnTo>
                <a:lnTo>
                  <a:pt x="983975" y="1119679"/>
                </a:lnTo>
                <a:lnTo>
                  <a:pt x="979532" y="1126667"/>
                </a:lnTo>
                <a:lnTo>
                  <a:pt x="974453" y="1133655"/>
                </a:lnTo>
                <a:lnTo>
                  <a:pt x="968740" y="1140008"/>
                </a:lnTo>
                <a:lnTo>
                  <a:pt x="962709" y="1146361"/>
                </a:lnTo>
                <a:lnTo>
                  <a:pt x="956043" y="1152078"/>
                </a:lnTo>
                <a:lnTo>
                  <a:pt x="949060" y="1157478"/>
                </a:lnTo>
                <a:lnTo>
                  <a:pt x="945569" y="1159384"/>
                </a:lnTo>
                <a:lnTo>
                  <a:pt x="910971" y="1181936"/>
                </a:lnTo>
                <a:lnTo>
                  <a:pt x="876056" y="1204489"/>
                </a:lnTo>
                <a:lnTo>
                  <a:pt x="842093" y="1225770"/>
                </a:lnTo>
                <a:lnTo>
                  <a:pt x="804003" y="1248958"/>
                </a:lnTo>
                <a:lnTo>
                  <a:pt x="766549" y="1271192"/>
                </a:lnTo>
                <a:lnTo>
                  <a:pt x="730999" y="1291521"/>
                </a:lnTo>
                <a:lnTo>
                  <a:pt x="696083" y="1310579"/>
                </a:lnTo>
                <a:lnTo>
                  <a:pt x="662120" y="1328685"/>
                </a:lnTo>
                <a:lnTo>
                  <a:pt x="629744" y="1344884"/>
                </a:lnTo>
                <a:lnTo>
                  <a:pt x="598003" y="1360131"/>
                </a:lnTo>
                <a:lnTo>
                  <a:pt x="567532" y="1374107"/>
                </a:lnTo>
                <a:lnTo>
                  <a:pt x="553883" y="1380142"/>
                </a:lnTo>
                <a:lnTo>
                  <a:pt x="532299" y="1389036"/>
                </a:lnTo>
                <a:lnTo>
                  <a:pt x="510398" y="1397612"/>
                </a:lnTo>
                <a:lnTo>
                  <a:pt x="488814" y="1405871"/>
                </a:lnTo>
                <a:lnTo>
                  <a:pt x="473895" y="1410953"/>
                </a:lnTo>
                <a:lnTo>
                  <a:pt x="458977" y="1416035"/>
                </a:lnTo>
                <a:lnTo>
                  <a:pt x="444376" y="1420800"/>
                </a:lnTo>
                <a:lnTo>
                  <a:pt x="430093" y="1425564"/>
                </a:lnTo>
                <a:lnTo>
                  <a:pt x="415809" y="1429376"/>
                </a:lnTo>
                <a:lnTo>
                  <a:pt x="401843" y="1433188"/>
                </a:lnTo>
                <a:lnTo>
                  <a:pt x="387877" y="1436364"/>
                </a:lnTo>
                <a:lnTo>
                  <a:pt x="374546" y="1439540"/>
                </a:lnTo>
                <a:lnTo>
                  <a:pt x="361214" y="1442081"/>
                </a:lnTo>
                <a:lnTo>
                  <a:pt x="348200" y="1444305"/>
                </a:lnTo>
                <a:lnTo>
                  <a:pt x="334869" y="1446211"/>
                </a:lnTo>
                <a:lnTo>
                  <a:pt x="321855" y="1447799"/>
                </a:lnTo>
                <a:lnTo>
                  <a:pt x="309476" y="1449069"/>
                </a:lnTo>
                <a:lnTo>
                  <a:pt x="296780" y="1450022"/>
                </a:lnTo>
                <a:lnTo>
                  <a:pt x="284083" y="1450658"/>
                </a:lnTo>
                <a:lnTo>
                  <a:pt x="272022" y="1450975"/>
                </a:lnTo>
                <a:lnTo>
                  <a:pt x="255834" y="1450658"/>
                </a:lnTo>
                <a:lnTo>
                  <a:pt x="239646" y="1449387"/>
                </a:lnTo>
                <a:lnTo>
                  <a:pt x="223458" y="1447481"/>
                </a:lnTo>
                <a:lnTo>
                  <a:pt x="207905" y="1444940"/>
                </a:lnTo>
                <a:lnTo>
                  <a:pt x="198700" y="1443034"/>
                </a:lnTo>
                <a:lnTo>
                  <a:pt x="189495" y="1440811"/>
                </a:lnTo>
                <a:lnTo>
                  <a:pt x="180607" y="1438587"/>
                </a:lnTo>
                <a:lnTo>
                  <a:pt x="172037" y="1436046"/>
                </a:lnTo>
                <a:lnTo>
                  <a:pt x="163467" y="1433188"/>
                </a:lnTo>
                <a:lnTo>
                  <a:pt x="155214" y="1430011"/>
                </a:lnTo>
                <a:lnTo>
                  <a:pt x="146327" y="1426199"/>
                </a:lnTo>
                <a:lnTo>
                  <a:pt x="138074" y="1421753"/>
                </a:lnTo>
                <a:lnTo>
                  <a:pt x="129504" y="1417623"/>
                </a:lnTo>
                <a:lnTo>
                  <a:pt x="121251" y="1412859"/>
                </a:lnTo>
                <a:lnTo>
                  <a:pt x="112681" y="1407777"/>
                </a:lnTo>
                <a:lnTo>
                  <a:pt x="104746" y="1402059"/>
                </a:lnTo>
                <a:lnTo>
                  <a:pt x="97128" y="1396342"/>
                </a:lnTo>
                <a:lnTo>
                  <a:pt x="89510" y="1390306"/>
                </a:lnTo>
                <a:lnTo>
                  <a:pt x="82210" y="1383954"/>
                </a:lnTo>
                <a:lnTo>
                  <a:pt x="75227" y="1377283"/>
                </a:lnTo>
                <a:lnTo>
                  <a:pt x="68879" y="1370613"/>
                </a:lnTo>
                <a:lnTo>
                  <a:pt x="62213" y="1362990"/>
                </a:lnTo>
                <a:lnTo>
                  <a:pt x="57769" y="1357590"/>
                </a:lnTo>
                <a:lnTo>
                  <a:pt x="53643" y="1352190"/>
                </a:lnTo>
                <a:lnTo>
                  <a:pt x="45707" y="1341073"/>
                </a:lnTo>
                <a:lnTo>
                  <a:pt x="38407" y="1329638"/>
                </a:lnTo>
                <a:lnTo>
                  <a:pt x="32059" y="1317885"/>
                </a:lnTo>
                <a:lnTo>
                  <a:pt x="26345" y="1306133"/>
                </a:lnTo>
                <a:lnTo>
                  <a:pt x="21267" y="1294062"/>
                </a:lnTo>
                <a:lnTo>
                  <a:pt x="16823" y="1282310"/>
                </a:lnTo>
                <a:lnTo>
                  <a:pt x="13014" y="1270239"/>
                </a:lnTo>
                <a:lnTo>
                  <a:pt x="9523" y="1258169"/>
                </a:lnTo>
                <a:lnTo>
                  <a:pt x="6666" y="1245781"/>
                </a:lnTo>
                <a:lnTo>
                  <a:pt x="4444" y="1233711"/>
                </a:lnTo>
                <a:lnTo>
                  <a:pt x="2857" y="1221641"/>
                </a:lnTo>
                <a:lnTo>
                  <a:pt x="1587" y="1209888"/>
                </a:lnTo>
                <a:lnTo>
                  <a:pt x="635" y="1197501"/>
                </a:lnTo>
                <a:lnTo>
                  <a:pt x="0" y="1185748"/>
                </a:lnTo>
                <a:lnTo>
                  <a:pt x="0" y="1174313"/>
                </a:lnTo>
                <a:lnTo>
                  <a:pt x="0" y="1161925"/>
                </a:lnTo>
                <a:lnTo>
                  <a:pt x="635" y="1149537"/>
                </a:lnTo>
                <a:lnTo>
                  <a:pt x="1587" y="1136832"/>
                </a:lnTo>
                <a:lnTo>
                  <a:pt x="2540" y="1124444"/>
                </a:lnTo>
                <a:lnTo>
                  <a:pt x="4127" y="1112374"/>
                </a:lnTo>
                <a:lnTo>
                  <a:pt x="6031" y="1100303"/>
                </a:lnTo>
                <a:lnTo>
                  <a:pt x="7936" y="1087916"/>
                </a:lnTo>
                <a:lnTo>
                  <a:pt x="10792" y="1075845"/>
                </a:lnTo>
                <a:lnTo>
                  <a:pt x="13332" y="1064093"/>
                </a:lnTo>
                <a:lnTo>
                  <a:pt x="16188" y="1052340"/>
                </a:lnTo>
                <a:lnTo>
                  <a:pt x="19362" y="1040588"/>
                </a:lnTo>
                <a:lnTo>
                  <a:pt x="22536" y="1028517"/>
                </a:lnTo>
                <a:lnTo>
                  <a:pt x="26028" y="1017082"/>
                </a:lnTo>
                <a:lnTo>
                  <a:pt x="29837" y="1005647"/>
                </a:lnTo>
                <a:lnTo>
                  <a:pt x="33646" y="994213"/>
                </a:lnTo>
                <a:lnTo>
                  <a:pt x="37772" y="983095"/>
                </a:lnTo>
                <a:lnTo>
                  <a:pt x="41899" y="971660"/>
                </a:lnTo>
                <a:lnTo>
                  <a:pt x="46342" y="960543"/>
                </a:lnTo>
                <a:lnTo>
                  <a:pt x="51103" y="949743"/>
                </a:lnTo>
                <a:lnTo>
                  <a:pt x="55865" y="938944"/>
                </a:lnTo>
                <a:lnTo>
                  <a:pt x="60626" y="928462"/>
                </a:lnTo>
                <a:lnTo>
                  <a:pt x="66022" y="917662"/>
                </a:lnTo>
                <a:lnTo>
                  <a:pt x="71418" y="907497"/>
                </a:lnTo>
                <a:lnTo>
                  <a:pt x="76814" y="897333"/>
                </a:lnTo>
                <a:lnTo>
                  <a:pt x="82210" y="887169"/>
                </a:lnTo>
                <a:lnTo>
                  <a:pt x="87923" y="877640"/>
                </a:lnTo>
                <a:lnTo>
                  <a:pt x="93954" y="867475"/>
                </a:lnTo>
                <a:lnTo>
                  <a:pt x="99985" y="857946"/>
                </a:lnTo>
                <a:lnTo>
                  <a:pt x="106016" y="848735"/>
                </a:lnTo>
                <a:lnTo>
                  <a:pt x="112364" y="839841"/>
                </a:lnTo>
                <a:lnTo>
                  <a:pt x="119030" y="830947"/>
                </a:lnTo>
                <a:lnTo>
                  <a:pt x="125695" y="822053"/>
                </a:lnTo>
                <a:lnTo>
                  <a:pt x="135217" y="810618"/>
                </a:lnTo>
                <a:lnTo>
                  <a:pt x="144422" y="799818"/>
                </a:lnTo>
                <a:lnTo>
                  <a:pt x="154580" y="789019"/>
                </a:lnTo>
                <a:lnTo>
                  <a:pt x="165054" y="778854"/>
                </a:lnTo>
                <a:lnTo>
                  <a:pt x="170450" y="774090"/>
                </a:lnTo>
                <a:lnTo>
                  <a:pt x="176481" y="769325"/>
                </a:lnTo>
                <a:lnTo>
                  <a:pt x="182194" y="764561"/>
                </a:lnTo>
                <a:lnTo>
                  <a:pt x="188225" y="759796"/>
                </a:lnTo>
                <a:lnTo>
                  <a:pt x="194573" y="755031"/>
                </a:lnTo>
                <a:lnTo>
                  <a:pt x="200922" y="750902"/>
                </a:lnTo>
                <a:lnTo>
                  <a:pt x="207587" y="746455"/>
                </a:lnTo>
                <a:lnTo>
                  <a:pt x="214570" y="742326"/>
                </a:lnTo>
                <a:lnTo>
                  <a:pt x="223775" y="737879"/>
                </a:lnTo>
                <a:lnTo>
                  <a:pt x="233932" y="733432"/>
                </a:lnTo>
                <a:lnTo>
                  <a:pt x="244407" y="729303"/>
                </a:lnTo>
                <a:lnTo>
                  <a:pt x="250120" y="727715"/>
                </a:lnTo>
                <a:lnTo>
                  <a:pt x="255516" y="726126"/>
                </a:lnTo>
                <a:lnTo>
                  <a:pt x="260595" y="724221"/>
                </a:lnTo>
                <a:lnTo>
                  <a:pt x="265356" y="722315"/>
                </a:lnTo>
                <a:lnTo>
                  <a:pt x="270435" y="721044"/>
                </a:lnTo>
                <a:lnTo>
                  <a:pt x="275513" y="719774"/>
                </a:lnTo>
                <a:lnTo>
                  <a:pt x="280909" y="718821"/>
                </a:lnTo>
                <a:lnTo>
                  <a:pt x="286623" y="718186"/>
                </a:lnTo>
                <a:lnTo>
                  <a:pt x="292019" y="717868"/>
                </a:lnTo>
                <a:lnTo>
                  <a:pt x="297415" y="717550"/>
                </a:lnTo>
                <a:close/>
                <a:moveTo>
                  <a:pt x="560713" y="0"/>
                </a:moveTo>
                <a:lnTo>
                  <a:pt x="568642" y="0"/>
                </a:lnTo>
                <a:lnTo>
                  <a:pt x="576572" y="0"/>
                </a:lnTo>
                <a:lnTo>
                  <a:pt x="584184" y="317"/>
                </a:lnTo>
                <a:lnTo>
                  <a:pt x="592114" y="951"/>
                </a:lnTo>
                <a:lnTo>
                  <a:pt x="600043" y="1586"/>
                </a:lnTo>
                <a:lnTo>
                  <a:pt x="607973" y="2537"/>
                </a:lnTo>
                <a:lnTo>
                  <a:pt x="615585" y="3489"/>
                </a:lnTo>
                <a:lnTo>
                  <a:pt x="623832" y="5075"/>
                </a:lnTo>
                <a:lnTo>
                  <a:pt x="631761" y="6343"/>
                </a:lnTo>
                <a:lnTo>
                  <a:pt x="639691" y="8247"/>
                </a:lnTo>
                <a:lnTo>
                  <a:pt x="647620" y="10150"/>
                </a:lnTo>
                <a:lnTo>
                  <a:pt x="655232" y="12370"/>
                </a:lnTo>
                <a:lnTo>
                  <a:pt x="662845" y="14590"/>
                </a:lnTo>
                <a:lnTo>
                  <a:pt x="670457" y="17128"/>
                </a:lnTo>
                <a:lnTo>
                  <a:pt x="678069" y="19665"/>
                </a:lnTo>
                <a:lnTo>
                  <a:pt x="685365" y="22520"/>
                </a:lnTo>
                <a:lnTo>
                  <a:pt x="692660" y="25374"/>
                </a:lnTo>
                <a:lnTo>
                  <a:pt x="699955" y="28546"/>
                </a:lnTo>
                <a:lnTo>
                  <a:pt x="706933" y="32035"/>
                </a:lnTo>
                <a:lnTo>
                  <a:pt x="713911" y="35524"/>
                </a:lnTo>
                <a:lnTo>
                  <a:pt x="720571" y="39013"/>
                </a:lnTo>
                <a:lnTo>
                  <a:pt x="727549" y="43453"/>
                </a:lnTo>
                <a:lnTo>
                  <a:pt x="740554" y="51383"/>
                </a:lnTo>
                <a:lnTo>
                  <a:pt x="753241" y="59947"/>
                </a:lnTo>
                <a:lnTo>
                  <a:pt x="765294" y="69145"/>
                </a:lnTo>
                <a:lnTo>
                  <a:pt x="776712" y="78978"/>
                </a:lnTo>
                <a:lnTo>
                  <a:pt x="788131" y="89445"/>
                </a:lnTo>
                <a:lnTo>
                  <a:pt x="798598" y="100546"/>
                </a:lnTo>
                <a:lnTo>
                  <a:pt x="808747" y="111647"/>
                </a:lnTo>
                <a:lnTo>
                  <a:pt x="817946" y="123383"/>
                </a:lnTo>
                <a:lnTo>
                  <a:pt x="826827" y="135753"/>
                </a:lnTo>
                <a:lnTo>
                  <a:pt x="835073" y="148123"/>
                </a:lnTo>
                <a:lnTo>
                  <a:pt x="843003" y="161444"/>
                </a:lnTo>
                <a:lnTo>
                  <a:pt x="849981" y="174766"/>
                </a:lnTo>
                <a:lnTo>
                  <a:pt x="856324" y="188405"/>
                </a:lnTo>
                <a:lnTo>
                  <a:pt x="862034" y="202043"/>
                </a:lnTo>
                <a:lnTo>
                  <a:pt x="867108" y="216634"/>
                </a:lnTo>
                <a:lnTo>
                  <a:pt x="871549" y="231224"/>
                </a:lnTo>
                <a:lnTo>
                  <a:pt x="875038" y="245814"/>
                </a:lnTo>
                <a:lnTo>
                  <a:pt x="878210" y="261039"/>
                </a:lnTo>
                <a:lnTo>
                  <a:pt x="880430" y="276263"/>
                </a:lnTo>
                <a:lnTo>
                  <a:pt x="881699" y="291488"/>
                </a:lnTo>
                <a:lnTo>
                  <a:pt x="882333" y="299100"/>
                </a:lnTo>
                <a:lnTo>
                  <a:pt x="882650" y="306713"/>
                </a:lnTo>
                <a:lnTo>
                  <a:pt x="882650" y="314642"/>
                </a:lnTo>
                <a:lnTo>
                  <a:pt x="882650" y="322572"/>
                </a:lnTo>
                <a:lnTo>
                  <a:pt x="882333" y="330501"/>
                </a:lnTo>
                <a:lnTo>
                  <a:pt x="881699" y="338113"/>
                </a:lnTo>
                <a:lnTo>
                  <a:pt x="881064" y="346043"/>
                </a:lnTo>
                <a:lnTo>
                  <a:pt x="880113" y="353972"/>
                </a:lnTo>
                <a:lnTo>
                  <a:pt x="879161" y="361902"/>
                </a:lnTo>
                <a:lnTo>
                  <a:pt x="877575" y="369831"/>
                </a:lnTo>
                <a:lnTo>
                  <a:pt x="876307" y="377761"/>
                </a:lnTo>
                <a:lnTo>
                  <a:pt x="874404" y="385690"/>
                </a:lnTo>
                <a:lnTo>
                  <a:pt x="872500" y="393620"/>
                </a:lnTo>
                <a:lnTo>
                  <a:pt x="870280" y="401232"/>
                </a:lnTo>
                <a:lnTo>
                  <a:pt x="868060" y="408844"/>
                </a:lnTo>
                <a:lnTo>
                  <a:pt x="865523" y="416457"/>
                </a:lnTo>
                <a:lnTo>
                  <a:pt x="862985" y="424069"/>
                </a:lnTo>
                <a:lnTo>
                  <a:pt x="860130" y="431681"/>
                </a:lnTo>
                <a:lnTo>
                  <a:pt x="857276" y="438976"/>
                </a:lnTo>
                <a:lnTo>
                  <a:pt x="854104" y="445954"/>
                </a:lnTo>
                <a:lnTo>
                  <a:pt x="850615" y="452932"/>
                </a:lnTo>
                <a:lnTo>
                  <a:pt x="847126" y="459910"/>
                </a:lnTo>
                <a:lnTo>
                  <a:pt x="843637" y="466571"/>
                </a:lnTo>
                <a:lnTo>
                  <a:pt x="839831" y="473549"/>
                </a:lnTo>
                <a:lnTo>
                  <a:pt x="831267" y="486871"/>
                </a:lnTo>
                <a:lnTo>
                  <a:pt x="822703" y="499241"/>
                </a:lnTo>
                <a:lnTo>
                  <a:pt x="813505" y="511293"/>
                </a:lnTo>
                <a:lnTo>
                  <a:pt x="803672" y="523029"/>
                </a:lnTo>
                <a:lnTo>
                  <a:pt x="793206" y="534130"/>
                </a:lnTo>
                <a:lnTo>
                  <a:pt x="782104" y="544914"/>
                </a:lnTo>
                <a:lnTo>
                  <a:pt x="771003" y="554747"/>
                </a:lnTo>
                <a:lnTo>
                  <a:pt x="759267" y="564262"/>
                </a:lnTo>
                <a:lnTo>
                  <a:pt x="747215" y="573143"/>
                </a:lnTo>
                <a:lnTo>
                  <a:pt x="734527" y="581073"/>
                </a:lnTo>
                <a:lnTo>
                  <a:pt x="721206" y="588685"/>
                </a:lnTo>
                <a:lnTo>
                  <a:pt x="707884" y="596297"/>
                </a:lnTo>
                <a:lnTo>
                  <a:pt x="694563" y="602641"/>
                </a:lnTo>
                <a:lnTo>
                  <a:pt x="680607" y="608350"/>
                </a:lnTo>
                <a:lnTo>
                  <a:pt x="666017" y="613108"/>
                </a:lnTo>
                <a:lnTo>
                  <a:pt x="651426" y="617548"/>
                </a:lnTo>
                <a:lnTo>
                  <a:pt x="636836" y="621355"/>
                </a:lnTo>
                <a:lnTo>
                  <a:pt x="621929" y="624209"/>
                </a:lnTo>
                <a:lnTo>
                  <a:pt x="606387" y="626430"/>
                </a:lnTo>
                <a:lnTo>
                  <a:pt x="591162" y="628015"/>
                </a:lnTo>
                <a:lnTo>
                  <a:pt x="583550" y="628333"/>
                </a:lnTo>
                <a:lnTo>
                  <a:pt x="575938" y="628650"/>
                </a:lnTo>
                <a:lnTo>
                  <a:pt x="568008" y="628650"/>
                </a:lnTo>
                <a:lnTo>
                  <a:pt x="560079" y="628650"/>
                </a:lnTo>
                <a:lnTo>
                  <a:pt x="552149" y="628333"/>
                </a:lnTo>
                <a:lnTo>
                  <a:pt x="544537" y="628015"/>
                </a:lnTo>
                <a:lnTo>
                  <a:pt x="536607" y="627064"/>
                </a:lnTo>
                <a:lnTo>
                  <a:pt x="528678" y="626112"/>
                </a:lnTo>
                <a:lnTo>
                  <a:pt x="520748" y="625161"/>
                </a:lnTo>
                <a:lnTo>
                  <a:pt x="513136" y="623892"/>
                </a:lnTo>
                <a:lnTo>
                  <a:pt x="504889" y="622306"/>
                </a:lnTo>
                <a:lnTo>
                  <a:pt x="496960" y="620720"/>
                </a:lnTo>
                <a:lnTo>
                  <a:pt x="489030" y="618500"/>
                </a:lnTo>
                <a:lnTo>
                  <a:pt x="481418" y="616597"/>
                </a:lnTo>
                <a:lnTo>
                  <a:pt x="473806" y="614377"/>
                </a:lnTo>
                <a:lnTo>
                  <a:pt x="466193" y="611839"/>
                </a:lnTo>
                <a:lnTo>
                  <a:pt x="458581" y="608985"/>
                </a:lnTo>
                <a:lnTo>
                  <a:pt x="450969" y="606130"/>
                </a:lnTo>
                <a:lnTo>
                  <a:pt x="443674" y="603275"/>
                </a:lnTo>
                <a:lnTo>
                  <a:pt x="436696" y="600104"/>
                </a:lnTo>
                <a:lnTo>
                  <a:pt x="429718" y="596615"/>
                </a:lnTo>
                <a:lnTo>
                  <a:pt x="422740" y="593126"/>
                </a:lnTo>
                <a:lnTo>
                  <a:pt x="416079" y="589320"/>
                </a:lnTo>
                <a:lnTo>
                  <a:pt x="409101" y="585513"/>
                </a:lnTo>
                <a:lnTo>
                  <a:pt x="395780" y="577267"/>
                </a:lnTo>
                <a:lnTo>
                  <a:pt x="383410" y="568703"/>
                </a:lnTo>
                <a:lnTo>
                  <a:pt x="371357" y="559505"/>
                </a:lnTo>
                <a:lnTo>
                  <a:pt x="359621" y="549672"/>
                </a:lnTo>
                <a:lnTo>
                  <a:pt x="348837" y="539522"/>
                </a:lnTo>
                <a:lnTo>
                  <a:pt x="337736" y="528421"/>
                </a:lnTo>
                <a:lnTo>
                  <a:pt x="327903" y="517003"/>
                </a:lnTo>
                <a:lnTo>
                  <a:pt x="318388" y="505267"/>
                </a:lnTo>
                <a:lnTo>
                  <a:pt x="309824" y="493214"/>
                </a:lnTo>
                <a:lnTo>
                  <a:pt x="301577" y="480210"/>
                </a:lnTo>
                <a:lnTo>
                  <a:pt x="293965" y="467523"/>
                </a:lnTo>
                <a:lnTo>
                  <a:pt x="286987" y="454201"/>
                </a:lnTo>
                <a:lnTo>
                  <a:pt x="280009" y="440562"/>
                </a:lnTo>
                <a:lnTo>
                  <a:pt x="274300" y="426606"/>
                </a:lnTo>
                <a:lnTo>
                  <a:pt x="269542" y="412016"/>
                </a:lnTo>
                <a:lnTo>
                  <a:pt x="265102" y="397743"/>
                </a:lnTo>
                <a:lnTo>
                  <a:pt x="261295" y="382836"/>
                </a:lnTo>
                <a:lnTo>
                  <a:pt x="258441" y="367611"/>
                </a:lnTo>
                <a:lnTo>
                  <a:pt x="256221" y="352704"/>
                </a:lnTo>
                <a:lnTo>
                  <a:pt x="254635" y="337479"/>
                </a:lnTo>
                <a:lnTo>
                  <a:pt x="254317" y="329549"/>
                </a:lnTo>
                <a:lnTo>
                  <a:pt x="254000" y="321937"/>
                </a:lnTo>
                <a:lnTo>
                  <a:pt x="254000" y="314008"/>
                </a:lnTo>
                <a:lnTo>
                  <a:pt x="254000" y="306078"/>
                </a:lnTo>
                <a:lnTo>
                  <a:pt x="254317" y="298466"/>
                </a:lnTo>
                <a:lnTo>
                  <a:pt x="254952" y="290536"/>
                </a:lnTo>
                <a:lnTo>
                  <a:pt x="255586" y="282607"/>
                </a:lnTo>
                <a:lnTo>
                  <a:pt x="256538" y="274677"/>
                </a:lnTo>
                <a:lnTo>
                  <a:pt x="257489" y="267065"/>
                </a:lnTo>
                <a:lnTo>
                  <a:pt x="258758" y="258818"/>
                </a:lnTo>
                <a:lnTo>
                  <a:pt x="260344" y="250889"/>
                </a:lnTo>
                <a:lnTo>
                  <a:pt x="262247" y="242959"/>
                </a:lnTo>
                <a:lnTo>
                  <a:pt x="264150" y="235347"/>
                </a:lnTo>
                <a:lnTo>
                  <a:pt x="266053" y="227418"/>
                </a:lnTo>
                <a:lnTo>
                  <a:pt x="268591" y="219805"/>
                </a:lnTo>
                <a:lnTo>
                  <a:pt x="270811" y="212193"/>
                </a:lnTo>
                <a:lnTo>
                  <a:pt x="273665" y="204581"/>
                </a:lnTo>
                <a:lnTo>
                  <a:pt x="276520" y="197286"/>
                </a:lnTo>
                <a:lnTo>
                  <a:pt x="279375" y="189990"/>
                </a:lnTo>
                <a:lnTo>
                  <a:pt x="282546" y="182695"/>
                </a:lnTo>
                <a:lnTo>
                  <a:pt x="286035" y="175717"/>
                </a:lnTo>
                <a:lnTo>
                  <a:pt x="289842" y="168739"/>
                </a:lnTo>
                <a:lnTo>
                  <a:pt x="293331" y="162079"/>
                </a:lnTo>
                <a:lnTo>
                  <a:pt x="297137" y="155418"/>
                </a:lnTo>
                <a:lnTo>
                  <a:pt x="305383" y="142096"/>
                </a:lnTo>
                <a:lnTo>
                  <a:pt x="313947" y="129409"/>
                </a:lnTo>
                <a:lnTo>
                  <a:pt x="323145" y="117356"/>
                </a:lnTo>
                <a:lnTo>
                  <a:pt x="332978" y="105938"/>
                </a:lnTo>
                <a:lnTo>
                  <a:pt x="343445" y="94837"/>
                </a:lnTo>
                <a:lnTo>
                  <a:pt x="354229" y="84052"/>
                </a:lnTo>
                <a:lnTo>
                  <a:pt x="365647" y="73903"/>
                </a:lnTo>
                <a:lnTo>
                  <a:pt x="377383" y="64705"/>
                </a:lnTo>
                <a:lnTo>
                  <a:pt x="389436" y="55823"/>
                </a:lnTo>
                <a:lnTo>
                  <a:pt x="402440" y="47577"/>
                </a:lnTo>
                <a:lnTo>
                  <a:pt x="415127" y="39965"/>
                </a:lnTo>
                <a:lnTo>
                  <a:pt x="428449" y="32669"/>
                </a:lnTo>
                <a:lnTo>
                  <a:pt x="442088" y="26326"/>
                </a:lnTo>
                <a:lnTo>
                  <a:pt x="456361" y="20617"/>
                </a:lnTo>
                <a:lnTo>
                  <a:pt x="470634" y="15542"/>
                </a:lnTo>
                <a:lnTo>
                  <a:pt x="484907" y="11101"/>
                </a:lnTo>
                <a:lnTo>
                  <a:pt x="499814" y="7612"/>
                </a:lnTo>
                <a:lnTo>
                  <a:pt x="515039" y="4440"/>
                </a:lnTo>
                <a:lnTo>
                  <a:pt x="529947" y="2220"/>
                </a:lnTo>
                <a:lnTo>
                  <a:pt x="545171" y="951"/>
                </a:lnTo>
                <a:lnTo>
                  <a:pt x="553101" y="317"/>
                </a:lnTo>
                <a:lnTo>
                  <a:pt x="560713" y="0"/>
                </a:lnTo>
                <a:close/>
              </a:path>
            </a:pathLst>
          </a:custGeom>
          <a:solidFill>
            <a:schemeClr val="accent2"/>
          </a:solidFill>
          <a:ln>
            <a:noFill/>
          </a:ln>
          <a:extLst>
            <a:ext uri="{91240B29-F687-4F45-9708-019B960494DF}">
              <a14:hiddenLine xmlns:a14="http://schemas.microsoft.com/office/drawing/2010/main" w="9525">
                <a:solidFill>
                  <a:srgbClr val="000000"/>
                </a:solidFill>
                <a:round/>
                <a:headEnd/>
                <a:tailEnd/>
              </a14:hiddenLine>
            </a:ext>
          </a:extLst>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9" name="Title 1"/>
          <p:cNvSpPr txBox="1">
            <a:spLocks/>
          </p:cNvSpPr>
          <p:nvPr/>
        </p:nvSpPr>
        <p:spPr>
          <a:xfrm>
            <a:off x="59766" y="118733"/>
            <a:ext cx="8232588" cy="45281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lnSpc>
                <a:spcPct val="110000"/>
              </a:lnSpc>
            </a:pPr>
            <a:r>
              <a:rPr lang="en-US" sz="2400" b="1" dirty="0" err="1">
                <a:solidFill>
                  <a:srgbClr val="002060"/>
                </a:solidFill>
                <a:latin typeface="Microsoft YaHei" panose="020B0503020204020204" pitchFamily="34" charset="-122"/>
                <a:ea typeface="Microsoft YaHei" panose="020B0503020204020204" pitchFamily="34" charset="-122"/>
                <a:cs typeface="Century Gothic"/>
              </a:rPr>
              <a:t>Bagaimana</a:t>
            </a:r>
            <a:r>
              <a:rPr lang="en-US" sz="2400" b="1" dirty="0">
                <a:solidFill>
                  <a:srgbClr val="002060"/>
                </a:solidFill>
                <a:latin typeface="Microsoft YaHei" panose="020B0503020204020204" pitchFamily="34" charset="-122"/>
                <a:ea typeface="Microsoft YaHei" panose="020B0503020204020204" pitchFamily="34" charset="-122"/>
                <a:cs typeface="Century Gothic"/>
              </a:rPr>
              <a:t> </a:t>
            </a:r>
            <a:r>
              <a:rPr lang="en-US" sz="2400" b="1" dirty="0" err="1">
                <a:solidFill>
                  <a:srgbClr val="002060"/>
                </a:solidFill>
                <a:latin typeface="Microsoft YaHei" panose="020B0503020204020204" pitchFamily="34" charset="-122"/>
                <a:ea typeface="Microsoft YaHei" panose="020B0503020204020204" pitchFamily="34" charset="-122"/>
                <a:cs typeface="Century Gothic"/>
              </a:rPr>
              <a:t>jika</a:t>
            </a:r>
            <a:r>
              <a:rPr lang="en-US" sz="2400" b="1" dirty="0">
                <a:solidFill>
                  <a:srgbClr val="002060"/>
                </a:solidFill>
                <a:latin typeface="Microsoft YaHei" panose="020B0503020204020204" pitchFamily="34" charset="-122"/>
                <a:ea typeface="Microsoft YaHei" panose="020B0503020204020204" pitchFamily="34" charset="-122"/>
                <a:cs typeface="Century Gothic"/>
              </a:rPr>
              <a:t> </a:t>
            </a:r>
            <a:r>
              <a:rPr lang="en-US" sz="2400" b="1" dirty="0" err="1">
                <a:solidFill>
                  <a:srgbClr val="002060"/>
                </a:solidFill>
                <a:latin typeface="Microsoft YaHei" panose="020B0503020204020204" pitchFamily="34" charset="-122"/>
                <a:ea typeface="Microsoft YaHei" panose="020B0503020204020204" pitchFamily="34" charset="-122"/>
                <a:cs typeface="Century Gothic"/>
              </a:rPr>
              <a:t>beralih</a:t>
            </a:r>
            <a:r>
              <a:rPr lang="en-US" sz="2400" b="1" dirty="0">
                <a:solidFill>
                  <a:srgbClr val="002060"/>
                </a:solidFill>
                <a:latin typeface="Microsoft YaHei" panose="020B0503020204020204" pitchFamily="34" charset="-122"/>
                <a:ea typeface="Microsoft YaHei" panose="020B0503020204020204" pitchFamily="34" charset="-122"/>
                <a:cs typeface="Century Gothic"/>
              </a:rPr>
              <a:t> </a:t>
            </a:r>
            <a:r>
              <a:rPr lang="en-US" sz="2400" b="1" dirty="0" err="1">
                <a:solidFill>
                  <a:srgbClr val="002060"/>
                </a:solidFill>
                <a:latin typeface="Microsoft YaHei" panose="020B0503020204020204" pitchFamily="34" charset="-122"/>
                <a:ea typeface="Microsoft YaHei" panose="020B0503020204020204" pitchFamily="34" charset="-122"/>
                <a:cs typeface="Century Gothic"/>
              </a:rPr>
              <a:t>ke</a:t>
            </a:r>
            <a:r>
              <a:rPr lang="en-US" sz="2400" b="1" dirty="0">
                <a:solidFill>
                  <a:srgbClr val="002060"/>
                </a:solidFill>
                <a:latin typeface="Microsoft YaHei" panose="020B0503020204020204" pitchFamily="34" charset="-122"/>
                <a:ea typeface="Microsoft YaHei" panose="020B0503020204020204" pitchFamily="34" charset="-122"/>
                <a:cs typeface="Century Gothic"/>
              </a:rPr>
              <a:t> air </a:t>
            </a:r>
            <a:r>
              <a:rPr lang="en-US" sz="2400" b="1" dirty="0" err="1">
                <a:solidFill>
                  <a:srgbClr val="002060"/>
                </a:solidFill>
                <a:latin typeface="Microsoft YaHei" panose="020B0503020204020204" pitchFamily="34" charset="-122"/>
                <a:ea typeface="Microsoft YaHei" panose="020B0503020204020204" pitchFamily="34" charset="-122"/>
                <a:cs typeface="Century Gothic"/>
              </a:rPr>
              <a:t>kemasan</a:t>
            </a:r>
            <a:r>
              <a:rPr lang="en-US" sz="2400" b="1" dirty="0">
                <a:solidFill>
                  <a:srgbClr val="002060"/>
                </a:solidFill>
                <a:latin typeface="Microsoft YaHei" panose="020B0503020204020204" pitchFamily="34" charset="-122"/>
                <a:ea typeface="Microsoft YaHei" panose="020B0503020204020204" pitchFamily="34" charset="-122"/>
                <a:cs typeface="Century Gothic"/>
              </a:rPr>
              <a:t> </a:t>
            </a:r>
            <a:r>
              <a:rPr lang="en-US" sz="2400" b="1" dirty="0" err="1">
                <a:solidFill>
                  <a:srgbClr val="002060"/>
                </a:solidFill>
                <a:latin typeface="Microsoft YaHei" panose="020B0503020204020204" pitchFamily="34" charset="-122"/>
                <a:ea typeface="Microsoft YaHei" panose="020B0503020204020204" pitchFamily="34" charset="-122"/>
                <a:cs typeface="Century Gothic"/>
              </a:rPr>
              <a:t>botol</a:t>
            </a:r>
            <a:r>
              <a:rPr lang="en-US" sz="2400" b="1" dirty="0">
                <a:solidFill>
                  <a:srgbClr val="002060"/>
                </a:solidFill>
                <a:latin typeface="Microsoft YaHei" panose="020B0503020204020204" pitchFamily="34" charset="-122"/>
                <a:ea typeface="Microsoft YaHei" panose="020B0503020204020204" pitchFamily="34" charset="-122"/>
                <a:cs typeface="Century Gothic"/>
              </a:rPr>
              <a:t> ?</a:t>
            </a:r>
          </a:p>
        </p:txBody>
      </p:sp>
    </p:spTree>
    <p:extLst>
      <p:ext uri="{BB962C8B-B14F-4D97-AF65-F5344CB8AC3E}">
        <p14:creationId xmlns:p14="http://schemas.microsoft.com/office/powerpoint/2010/main" val="29344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1"/>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0" b="100000" l="0" r="70709">
                        <a14:foregroundMark x1="47140" y1="14458" x2="47140" y2="14458"/>
                        <a14:foregroundMark x1="44165" y1="17349" x2="44165" y2="17349"/>
                        <a14:foregroundMark x1="8238" y1="73494" x2="8238" y2="73494"/>
                        <a14:foregroundMark x1="10069" y1="67229" x2="10069" y2="67229"/>
                        <a14:foregroundMark x1="6865" y1="67711" x2="6865" y2="67711"/>
                        <a14:foregroundMark x1="18307" y1="6024" x2="18307" y2="6024"/>
                        <a14:foregroundMark x1="16934" y1="12771" x2="16934" y2="12771"/>
                        <a14:foregroundMark x1="15789" y1="7952" x2="15789" y2="7952"/>
                        <a14:foregroundMark x1="18993" y1="16867" x2="18993" y2="16867"/>
                        <a14:foregroundMark x1="28604" y1="1205" x2="28604" y2="1205"/>
                        <a14:foregroundMark x1="8238" y1="83855" x2="8238" y2="83855"/>
                        <a14:foregroundMark x1="5950" y1="80964" x2="5950" y2="80964"/>
                        <a14:foregroundMark x1="13272" y1="83133" x2="13272" y2="83133"/>
                      </a14:backgroundRemoval>
                    </a14:imgEffect>
                  </a14:imgLayer>
                </a14:imgProps>
              </a:ext>
            </a:extLst>
          </a:blip>
          <a:srcRect r="30128"/>
          <a:stretch/>
        </p:blipFill>
        <p:spPr bwMode="auto">
          <a:xfrm>
            <a:off x="674330" y="689788"/>
            <a:ext cx="3733317" cy="4453711"/>
          </a:xfrm>
          <a:prstGeom prst="rect">
            <a:avLst/>
          </a:prstGeom>
          <a:noFill/>
          <a:ln>
            <a:noFill/>
          </a:ln>
        </p:spPr>
      </p:pic>
      <p:sp>
        <p:nvSpPr>
          <p:cNvPr id="4" name="TextBox 3"/>
          <p:cNvSpPr txBox="1"/>
          <p:nvPr/>
        </p:nvSpPr>
        <p:spPr>
          <a:xfrm>
            <a:off x="4782365" y="2046417"/>
            <a:ext cx="2207173" cy="369332"/>
          </a:xfrm>
          <a:prstGeom prst="rect">
            <a:avLst/>
          </a:prstGeom>
          <a:solidFill>
            <a:schemeClr val="bg1">
              <a:alpha val="0"/>
            </a:schemeClr>
          </a:solidFill>
        </p:spPr>
        <p:txBody>
          <a:bodyPr wrap="square" rtlCol="0">
            <a:spAutoFit/>
          </a:bodyPr>
          <a:lstStyle/>
          <a:p>
            <a:r>
              <a:rPr lang="en-US" altLang="zh-CN" b="1" dirty="0" err="1">
                <a:latin typeface="Helvetica"/>
                <a:cs typeface="Helvetica"/>
              </a:rPr>
              <a:t>Limpa</a:t>
            </a:r>
            <a:r>
              <a:rPr lang="en-US" altLang="zh-CN" b="1" dirty="0">
                <a:latin typeface="Helvetica"/>
                <a:cs typeface="Helvetica"/>
              </a:rPr>
              <a:t> &amp; </a:t>
            </a:r>
            <a:r>
              <a:rPr lang="en-US" altLang="zh-CN" b="1" dirty="0" err="1">
                <a:latin typeface="Helvetica"/>
                <a:cs typeface="Helvetica"/>
              </a:rPr>
              <a:t>Lambung</a:t>
            </a:r>
            <a:endParaRPr lang="en-US" altLang="zh-CN" b="1" dirty="0">
              <a:latin typeface="Helvetica"/>
              <a:cs typeface="Helvetica"/>
            </a:endParaRPr>
          </a:p>
        </p:txBody>
      </p:sp>
      <p:sp>
        <p:nvSpPr>
          <p:cNvPr id="5" name="圆角矩形 24"/>
          <p:cNvSpPr/>
          <p:nvPr/>
        </p:nvSpPr>
        <p:spPr>
          <a:xfrm>
            <a:off x="4779894" y="2422962"/>
            <a:ext cx="2170536" cy="427037"/>
          </a:xfrm>
          <a:prstGeom prst="roundRect">
            <a:avLst/>
          </a:prstGeom>
          <a:solidFill>
            <a:srgbClr val="3366FF"/>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1400" b="1" dirty="0" err="1">
                <a:latin typeface="Helvetica"/>
                <a:cs typeface="Helvetica"/>
              </a:rPr>
              <a:t>Filtrasi</a:t>
            </a:r>
            <a:r>
              <a:rPr lang="en-US" altLang="zh-CN" sz="1400" b="1" dirty="0">
                <a:latin typeface="Helvetica"/>
                <a:cs typeface="Helvetica"/>
              </a:rPr>
              <a:t> </a:t>
            </a:r>
            <a:r>
              <a:rPr lang="en-US" altLang="zh-CN" sz="1400" b="1" dirty="0" err="1">
                <a:latin typeface="Helvetica"/>
                <a:cs typeface="Helvetica"/>
              </a:rPr>
              <a:t>Kasar</a:t>
            </a:r>
            <a:endParaRPr lang="en-US" altLang="zh-CN" sz="1400" b="1" dirty="0">
              <a:latin typeface="Helvetica"/>
              <a:cs typeface="Helvetica"/>
            </a:endParaRPr>
          </a:p>
        </p:txBody>
      </p:sp>
      <p:sp>
        <p:nvSpPr>
          <p:cNvPr id="6" name="TextBox 5"/>
          <p:cNvSpPr txBox="1"/>
          <p:nvPr/>
        </p:nvSpPr>
        <p:spPr>
          <a:xfrm>
            <a:off x="4779582" y="2887681"/>
            <a:ext cx="1813036" cy="369332"/>
          </a:xfrm>
          <a:prstGeom prst="rect">
            <a:avLst/>
          </a:prstGeom>
          <a:solidFill>
            <a:schemeClr val="bg1">
              <a:alpha val="0"/>
            </a:schemeClr>
          </a:solidFill>
        </p:spPr>
        <p:txBody>
          <a:bodyPr wrap="square" rtlCol="0">
            <a:spAutoFit/>
          </a:bodyPr>
          <a:lstStyle/>
          <a:p>
            <a:r>
              <a:rPr lang="en-US" altLang="zh-CN" b="1" dirty="0" err="1">
                <a:latin typeface="Helvetica"/>
                <a:cs typeface="Helvetica"/>
              </a:rPr>
              <a:t>Hati</a:t>
            </a:r>
            <a:endParaRPr lang="en-US" altLang="zh-CN" b="1" dirty="0">
              <a:latin typeface="Helvetica"/>
              <a:cs typeface="Helvetica"/>
            </a:endParaRPr>
          </a:p>
        </p:txBody>
      </p:sp>
      <p:sp>
        <p:nvSpPr>
          <p:cNvPr id="7" name="圆角矩形 46"/>
          <p:cNvSpPr/>
          <p:nvPr/>
        </p:nvSpPr>
        <p:spPr>
          <a:xfrm>
            <a:off x="4762170" y="3264227"/>
            <a:ext cx="2170536" cy="434153"/>
          </a:xfrm>
          <a:prstGeom prst="roundRect">
            <a:avLst/>
          </a:prstGeom>
          <a:solidFill>
            <a:srgbClr val="3366FF"/>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1400" b="1" dirty="0" err="1">
                <a:latin typeface="Helvetica"/>
                <a:cs typeface="Helvetica"/>
              </a:rPr>
              <a:t>Filtrasi</a:t>
            </a:r>
            <a:r>
              <a:rPr lang="en-US" altLang="zh-CN" sz="1400" b="1" dirty="0">
                <a:latin typeface="Helvetica"/>
                <a:cs typeface="Helvetica"/>
              </a:rPr>
              <a:t> </a:t>
            </a:r>
            <a:r>
              <a:rPr lang="en-US" altLang="zh-CN" sz="1400" b="1" dirty="0" err="1">
                <a:latin typeface="Helvetica"/>
                <a:cs typeface="Helvetica"/>
              </a:rPr>
              <a:t>Standar</a:t>
            </a:r>
            <a:endParaRPr lang="en-US" altLang="zh-CN" sz="1400" b="1" dirty="0">
              <a:latin typeface="Helvetica"/>
              <a:cs typeface="Helvetica"/>
            </a:endParaRPr>
          </a:p>
        </p:txBody>
      </p:sp>
      <p:sp>
        <p:nvSpPr>
          <p:cNvPr id="8" name="圆角矩形 49"/>
          <p:cNvSpPr/>
          <p:nvPr/>
        </p:nvSpPr>
        <p:spPr>
          <a:xfrm>
            <a:off x="4774329" y="4152787"/>
            <a:ext cx="2170536" cy="434153"/>
          </a:xfrm>
          <a:prstGeom prst="roundRect">
            <a:avLst/>
          </a:prstGeom>
          <a:solidFill>
            <a:srgbClr val="3366FF"/>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en-US" altLang="zh-CN" sz="1400" b="1" dirty="0" err="1">
                <a:latin typeface="Helvetica"/>
                <a:cs typeface="Helvetica"/>
              </a:rPr>
              <a:t>Filtrasi</a:t>
            </a:r>
            <a:r>
              <a:rPr lang="en-US" altLang="zh-CN" sz="1400" b="1" dirty="0">
                <a:latin typeface="Helvetica"/>
                <a:cs typeface="Helvetica"/>
              </a:rPr>
              <a:t> </a:t>
            </a:r>
            <a:r>
              <a:rPr lang="en-US" altLang="zh-CN" sz="1400" b="1" dirty="0" err="1">
                <a:latin typeface="Helvetica"/>
                <a:cs typeface="Helvetica"/>
              </a:rPr>
              <a:t>Halus</a:t>
            </a:r>
            <a:endParaRPr lang="en-US" altLang="zh-CN" sz="1400" b="1" dirty="0">
              <a:latin typeface="Helvetica"/>
              <a:cs typeface="Helvetica"/>
            </a:endParaRPr>
          </a:p>
        </p:txBody>
      </p:sp>
      <p:sp>
        <p:nvSpPr>
          <p:cNvPr id="9" name="矩形 50"/>
          <p:cNvSpPr/>
          <p:nvPr/>
        </p:nvSpPr>
        <p:spPr>
          <a:xfrm>
            <a:off x="4716559" y="3769778"/>
            <a:ext cx="890125" cy="369332"/>
          </a:xfrm>
          <a:prstGeom prst="rect">
            <a:avLst/>
          </a:prstGeom>
          <a:solidFill>
            <a:schemeClr val="bg1">
              <a:alpha val="0"/>
            </a:schemeClr>
          </a:solidFill>
        </p:spPr>
        <p:txBody>
          <a:bodyPr wrap="none">
            <a:spAutoFit/>
          </a:bodyPr>
          <a:lstStyle/>
          <a:p>
            <a:r>
              <a:rPr lang="en-US" altLang="zh-CN" b="1" dirty="0">
                <a:latin typeface="Helvetica"/>
                <a:cs typeface="Helvetica"/>
              </a:rPr>
              <a:t> </a:t>
            </a:r>
            <a:r>
              <a:rPr lang="en-US" altLang="zh-CN" b="1" dirty="0" err="1">
                <a:latin typeface="Helvetica"/>
                <a:cs typeface="Helvetica"/>
              </a:rPr>
              <a:t>Ginjal</a:t>
            </a:r>
            <a:endParaRPr lang="en-US" altLang="zh-CN" b="1" dirty="0">
              <a:latin typeface="Helvetica"/>
              <a:cs typeface="Helvetica"/>
            </a:endParaRPr>
          </a:p>
        </p:txBody>
      </p:sp>
      <p:sp>
        <p:nvSpPr>
          <p:cNvPr id="10" name="TextBox 9"/>
          <p:cNvSpPr txBox="1"/>
          <p:nvPr/>
        </p:nvSpPr>
        <p:spPr>
          <a:xfrm>
            <a:off x="224115" y="159485"/>
            <a:ext cx="8877300" cy="561690"/>
          </a:xfrm>
          <a:prstGeom prst="rect">
            <a:avLst/>
          </a:prstGeom>
          <a:noFill/>
        </p:spPr>
        <p:txBody>
          <a:bodyPr wrap="square" lIns="68520" tIns="34289" rIns="68520" bIns="34289" rtlCol="0">
            <a:spAutoFit/>
          </a:bodyPr>
          <a:lstStyle/>
          <a:p>
            <a:r>
              <a:rPr lang="en-US" altLang="zh-CN" sz="3200" b="1" dirty="0">
                <a:solidFill>
                  <a:srgbClr val="002060"/>
                </a:solidFill>
                <a:latin typeface="Helvetica"/>
                <a:ea typeface="Microsoft YaHei" panose="020B0503020204020204" pitchFamily="34" charset="-122"/>
                <a:cs typeface="Helvetica"/>
              </a:rPr>
              <a:t>TUBUH SEBAGAI PENYARING ALAMI </a:t>
            </a:r>
            <a:endParaRPr lang="en-US" sz="3200" b="1" dirty="0">
              <a:solidFill>
                <a:srgbClr val="002060"/>
              </a:solidFill>
              <a:latin typeface="Helvetica"/>
              <a:ea typeface="Microsoft YaHei" panose="020B0503020204020204" pitchFamily="34" charset="-122"/>
              <a:cs typeface="Helvetica"/>
            </a:endParaRPr>
          </a:p>
        </p:txBody>
      </p:sp>
      <p:sp>
        <p:nvSpPr>
          <p:cNvPr id="12" name="TextBox 11"/>
          <p:cNvSpPr txBox="1"/>
          <p:nvPr/>
        </p:nvSpPr>
        <p:spPr>
          <a:xfrm>
            <a:off x="4553037" y="1005127"/>
            <a:ext cx="3014543" cy="954107"/>
          </a:xfrm>
          <a:prstGeom prst="rect">
            <a:avLst/>
          </a:prstGeom>
          <a:noFill/>
        </p:spPr>
        <p:txBody>
          <a:bodyPr wrap="none" rtlCol="0">
            <a:spAutoFit/>
          </a:bodyPr>
          <a:lstStyle/>
          <a:p>
            <a:pPr algn="ctr"/>
            <a:r>
              <a:rPr lang="id-ID" sz="2800" b="1"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Helvetica"/>
                <a:cs typeface="Helvetica"/>
              </a:rPr>
              <a:t>LINDUNGI </a:t>
            </a:r>
          </a:p>
          <a:p>
            <a:r>
              <a:rPr lang="id-ID" sz="2800" b="1"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Helvetica"/>
                <a:cs typeface="Helvetica"/>
              </a:rPr>
              <a:t>TUBUH ANDA</a:t>
            </a:r>
            <a:r>
              <a:rPr lang="en-US" sz="2800" b="1" dirty="0" smtClean="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Helvetica"/>
                <a:cs typeface="Helvetica"/>
              </a:rPr>
              <a:t> </a:t>
            </a:r>
            <a:r>
              <a:rPr lang="en-US" sz="2800" b="1" dirty="0">
                <a:ln w="19050">
                  <a:solidFill>
                    <a:schemeClr val="tx2">
                      <a:tint val="1000"/>
                    </a:schemeClr>
                  </a:solidFill>
                  <a:prstDash val="solid"/>
                </a:ln>
                <a:solidFill>
                  <a:srgbClr val="FF0000"/>
                </a:solidFill>
                <a:effectLst>
                  <a:outerShdw blurRad="50000" dist="50800" dir="7500000" algn="tl">
                    <a:srgbClr val="000000">
                      <a:shade val="5000"/>
                      <a:alpha val="35000"/>
                    </a:srgbClr>
                  </a:outerShdw>
                </a:effectLst>
                <a:latin typeface="Helvetica"/>
                <a:cs typeface="Helvetica"/>
              </a:rPr>
              <a:t>!!!</a:t>
            </a:r>
          </a:p>
        </p:txBody>
      </p:sp>
      <p:cxnSp>
        <p:nvCxnSpPr>
          <p:cNvPr id="11" name="Straight Arrow Connector 10"/>
          <p:cNvCxnSpPr>
            <a:stCxn id="5" idx="1"/>
          </p:cNvCxnSpPr>
          <p:nvPr/>
        </p:nvCxnSpPr>
        <p:spPr>
          <a:xfrm flipH="1">
            <a:off x="3361765" y="2636481"/>
            <a:ext cx="1418129" cy="277048"/>
          </a:xfrm>
          <a:prstGeom prst="straightConnector1">
            <a:avLst/>
          </a:prstGeom>
          <a:ln w="38100" cmpd="sng">
            <a:solidFill>
              <a:srgbClr val="CC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a:stCxn id="7" idx="1"/>
          </p:cNvCxnSpPr>
          <p:nvPr/>
        </p:nvCxnSpPr>
        <p:spPr>
          <a:xfrm flipH="1">
            <a:off x="3197412" y="3481304"/>
            <a:ext cx="1564758" cy="44814"/>
          </a:xfrm>
          <a:prstGeom prst="straightConnector1">
            <a:avLst/>
          </a:prstGeom>
          <a:ln w="38100" cmpd="sng">
            <a:solidFill>
              <a:srgbClr val="CC0000"/>
            </a:solidFill>
            <a:prstDash val="sysDash"/>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stCxn id="8" idx="1"/>
          </p:cNvCxnSpPr>
          <p:nvPr/>
        </p:nvCxnSpPr>
        <p:spPr>
          <a:xfrm flipH="1" flipV="1">
            <a:off x="3095813" y="4156635"/>
            <a:ext cx="1678516" cy="213229"/>
          </a:xfrm>
          <a:prstGeom prst="straightConnector1">
            <a:avLst/>
          </a:prstGeom>
          <a:ln w="38100" cmpd="sng">
            <a:solidFill>
              <a:srgbClr val="CC0000"/>
            </a:solidFill>
            <a:prstDash val="sysDash"/>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45334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0" y="810556"/>
            <a:ext cx="9144000" cy="3776382"/>
            <a:chOff x="0" y="810556"/>
            <a:chExt cx="9144000" cy="3776382"/>
          </a:xfrm>
        </p:grpSpPr>
        <p:pic>
          <p:nvPicPr>
            <p:cNvPr id="7" name="Picture 6"/>
            <p:cNvPicPr>
              <a:picLocks noChangeAspect="1"/>
            </p:cNvPicPr>
            <p:nvPr/>
          </p:nvPicPr>
          <p:blipFill>
            <a:blip r:embed="rId3"/>
            <a:stretch>
              <a:fillRect/>
            </a:stretch>
          </p:blipFill>
          <p:spPr>
            <a:xfrm>
              <a:off x="486269" y="810556"/>
              <a:ext cx="8239379" cy="3776382"/>
            </a:xfrm>
            <a:prstGeom prst="rect">
              <a:avLst/>
            </a:prstGeom>
          </p:spPr>
        </p:pic>
        <p:sp>
          <p:nvSpPr>
            <p:cNvPr id="8" name="Rectangle 7"/>
            <p:cNvSpPr/>
            <p:nvPr/>
          </p:nvSpPr>
          <p:spPr>
            <a:xfrm>
              <a:off x="0" y="1892033"/>
              <a:ext cx="9144000" cy="1077218"/>
            </a:xfrm>
            <a:prstGeom prst="rect">
              <a:avLst/>
            </a:prstGeom>
            <a:solidFill>
              <a:schemeClr val="bg1">
                <a:alpha val="80000"/>
              </a:schemeClr>
            </a:solidFill>
            <a:ln>
              <a:noFill/>
            </a:ln>
          </p:spPr>
          <p:txBody>
            <a:bodyPr wrap="square">
              <a:spAutoFit/>
            </a:bodyPr>
            <a:lstStyle/>
            <a:p>
              <a:pPr algn="ctr"/>
              <a:r>
                <a:rPr lang="en-US" sz="3200" b="1" dirty="0" err="1">
                  <a:solidFill>
                    <a:schemeClr val="accent5">
                      <a:lumMod val="50000"/>
                    </a:schemeClr>
                  </a:solidFill>
                  <a:latin typeface="Helvetica"/>
                  <a:cs typeface="Helvetica"/>
                </a:rPr>
                <a:t>Begitu</a:t>
              </a:r>
              <a:r>
                <a:rPr lang="en-US" sz="3200" b="1" dirty="0">
                  <a:solidFill>
                    <a:schemeClr val="accent5">
                      <a:lumMod val="50000"/>
                    </a:schemeClr>
                  </a:solidFill>
                  <a:latin typeface="Helvetica"/>
                  <a:cs typeface="Helvetica"/>
                </a:rPr>
                <a:t> </a:t>
              </a:r>
              <a:r>
                <a:rPr lang="en-US" sz="3200" b="1" dirty="0" err="1">
                  <a:solidFill>
                    <a:schemeClr val="accent5">
                      <a:lumMod val="50000"/>
                    </a:schemeClr>
                  </a:solidFill>
                  <a:latin typeface="Helvetica"/>
                  <a:cs typeface="Helvetica"/>
                </a:rPr>
                <a:t>banyak</a:t>
              </a:r>
              <a:r>
                <a:rPr lang="en-US" sz="3200" b="1" dirty="0">
                  <a:solidFill>
                    <a:schemeClr val="accent5">
                      <a:lumMod val="50000"/>
                    </a:schemeClr>
                  </a:solidFill>
                  <a:latin typeface="Helvetica"/>
                  <a:cs typeface="Helvetica"/>
                </a:rPr>
                <a:t> </a:t>
              </a:r>
              <a:r>
                <a:rPr lang="en-US" sz="3200" b="1" dirty="0" err="1">
                  <a:solidFill>
                    <a:schemeClr val="accent5">
                      <a:lumMod val="50000"/>
                    </a:schemeClr>
                  </a:solidFill>
                  <a:latin typeface="Helvetica"/>
                  <a:cs typeface="Helvetica"/>
                </a:rPr>
                <a:t>jenis</a:t>
              </a:r>
              <a:r>
                <a:rPr lang="en-US" sz="3200" b="1" dirty="0">
                  <a:solidFill>
                    <a:schemeClr val="accent5">
                      <a:lumMod val="50000"/>
                    </a:schemeClr>
                  </a:solidFill>
                  <a:latin typeface="Helvetica"/>
                  <a:cs typeface="Helvetica"/>
                </a:rPr>
                <a:t> Water Purifier di market.</a:t>
              </a:r>
            </a:p>
            <a:p>
              <a:pPr algn="ctr"/>
              <a:r>
                <a:rPr lang="en-US" sz="3200" b="1" dirty="0" err="1">
                  <a:solidFill>
                    <a:schemeClr val="accent5">
                      <a:lumMod val="50000"/>
                    </a:schemeClr>
                  </a:solidFill>
                  <a:latin typeface="Helvetica"/>
                  <a:cs typeface="Helvetica"/>
                </a:rPr>
                <a:t>Bagaimana</a:t>
              </a:r>
              <a:r>
                <a:rPr lang="en-US" sz="3200" b="1" dirty="0">
                  <a:solidFill>
                    <a:schemeClr val="accent5">
                      <a:lumMod val="50000"/>
                    </a:schemeClr>
                  </a:solidFill>
                  <a:latin typeface="Helvetica"/>
                  <a:cs typeface="Helvetica"/>
                </a:rPr>
                <a:t> </a:t>
              </a:r>
              <a:r>
                <a:rPr lang="en-US" sz="3200" b="1" dirty="0" err="1">
                  <a:solidFill>
                    <a:schemeClr val="accent5">
                      <a:lumMod val="50000"/>
                    </a:schemeClr>
                  </a:solidFill>
                  <a:latin typeface="Helvetica"/>
                  <a:cs typeface="Helvetica"/>
                </a:rPr>
                <a:t>cara</a:t>
              </a:r>
              <a:r>
                <a:rPr lang="en-US" sz="3200" b="1" dirty="0">
                  <a:solidFill>
                    <a:schemeClr val="accent5">
                      <a:lumMod val="50000"/>
                    </a:schemeClr>
                  </a:solidFill>
                  <a:latin typeface="Helvetica"/>
                  <a:cs typeface="Helvetica"/>
                </a:rPr>
                <a:t> </a:t>
              </a:r>
              <a:r>
                <a:rPr lang="en-US" sz="3200" b="1" dirty="0" err="1">
                  <a:solidFill>
                    <a:schemeClr val="accent5">
                      <a:lumMod val="50000"/>
                    </a:schemeClr>
                  </a:solidFill>
                  <a:latin typeface="Helvetica"/>
                  <a:cs typeface="Helvetica"/>
                </a:rPr>
                <a:t>memilih</a:t>
              </a:r>
              <a:r>
                <a:rPr lang="en-US" sz="3200" b="1" dirty="0">
                  <a:solidFill>
                    <a:schemeClr val="accent5">
                      <a:lumMod val="50000"/>
                    </a:schemeClr>
                  </a:solidFill>
                  <a:latin typeface="Helvetica"/>
                  <a:cs typeface="Helvetica"/>
                </a:rPr>
                <a:t> yang </a:t>
              </a:r>
              <a:r>
                <a:rPr lang="en-US" sz="3200" b="1" dirty="0" err="1">
                  <a:solidFill>
                    <a:schemeClr val="accent5">
                      <a:lumMod val="50000"/>
                    </a:schemeClr>
                  </a:solidFill>
                  <a:latin typeface="Helvetica"/>
                  <a:cs typeface="Helvetica"/>
                </a:rPr>
                <a:t>tepat</a:t>
              </a:r>
              <a:r>
                <a:rPr lang="en-US" sz="3200" b="1" dirty="0">
                  <a:solidFill>
                    <a:schemeClr val="accent5">
                      <a:lumMod val="50000"/>
                    </a:schemeClr>
                  </a:solidFill>
                  <a:latin typeface="Helvetica"/>
                  <a:cs typeface="Helvetica"/>
                </a:rPr>
                <a:t> ?</a:t>
              </a:r>
            </a:p>
          </p:txBody>
        </p:sp>
      </p:grpSp>
    </p:spTree>
    <p:extLst>
      <p:ext uri="{BB962C8B-B14F-4D97-AF65-F5344CB8AC3E}">
        <p14:creationId xmlns:p14="http://schemas.microsoft.com/office/powerpoint/2010/main" val="2070113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2" descr="Hasil gambar untuk water template"/>
          <p:cNvPicPr>
            <a:picLocks noChangeAspect="1" noChangeArrowheads="1"/>
          </p:cNvPicPr>
          <p:nvPr/>
        </p:nvPicPr>
        <p:blipFill rotWithShape="1">
          <a:blip r:embed="rId3">
            <a:extLst>
              <a:ext uri="{28A0092B-C50C-407E-A947-70E740481C1C}">
                <a14:useLocalDpi xmlns:a14="http://schemas.microsoft.com/office/drawing/2010/main" val="0"/>
              </a:ext>
            </a:extLst>
          </a:blip>
          <a:srcRect t="20411" r="6250"/>
          <a:stretch/>
        </p:blipFill>
        <p:spPr bwMode="auto">
          <a:xfrm>
            <a:off x="0" y="776941"/>
            <a:ext cx="9144000" cy="43665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0" y="1125405"/>
            <a:ext cx="6790423" cy="789960"/>
          </a:xfrm>
          <a:prstGeom prst="rect">
            <a:avLst/>
          </a:prstGeom>
          <a:noFill/>
        </p:spPr>
        <p:txBody>
          <a:bodyPr wrap="square" rtlCol="0">
            <a:spAutoFit/>
          </a:bodyPr>
          <a:lstStyle/>
          <a:p>
            <a:pPr algn="ctr">
              <a:lnSpc>
                <a:spcPct val="150000"/>
              </a:lnSpc>
            </a:pPr>
            <a:r>
              <a:rPr lang="en-US" sz="3200" b="1" dirty="0">
                <a:solidFill>
                  <a:srgbClr val="002060"/>
                </a:solidFill>
                <a:latin typeface="Helvetica"/>
                <a:ea typeface="Microsoft YaHei" panose="020B0503020204020204" pitchFamily="34" charset="-122"/>
                <a:cs typeface="Helvetica"/>
              </a:rPr>
              <a:t>KUALITAS AIR &amp; KESEHATAN</a:t>
            </a:r>
          </a:p>
        </p:txBody>
      </p:sp>
    </p:spTree>
    <p:extLst>
      <p:ext uri="{BB962C8B-B14F-4D97-AF65-F5344CB8AC3E}">
        <p14:creationId xmlns:p14="http://schemas.microsoft.com/office/powerpoint/2010/main" val="3900778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0" y="0"/>
            <a:ext cx="9144000" cy="5143500"/>
          </a:xfrm>
          <a:prstGeom prst="rect">
            <a:avLst/>
          </a:prstGeom>
        </p:spPr>
      </p:pic>
      <p:pic>
        <p:nvPicPr>
          <p:cNvPr id="29" name="Picture 28" descr="webwxgetmsgimg (5).jpeg"/>
          <p:cNvPicPr>
            <a:picLocks noChangeAspect="1"/>
          </p:cNvPicPr>
          <p:nvPr/>
        </p:nvPicPr>
        <p:blipFill>
          <a:blip r:embed="rId4" cstate="print">
            <a:extLst>
              <a:ext uri="{BEBA8EAE-BF5A-486C-A8C5-ECC9F3942E4B}">
                <a14:imgProps xmlns:a14="http://schemas.microsoft.com/office/drawing/2010/main">
                  <a14:imgLayer r:embed="rId5">
                    <a14:imgEffect>
                      <a14:backgroundRemoval t="0" b="14528" l="76364" r="99273">
                        <a14:foregroundMark x1="87682" y1="5246" x2="87682" y2="5246"/>
                        <a14:foregroundMark x1="88318" y1="9605" x2="88318" y2="9605"/>
                        <a14:foregroundMark x1="91909" y1="6699" x2="91909" y2="6699"/>
                        <a14:foregroundMark x1="89273" y1="6376" x2="89273" y2="6376"/>
                        <a14:foregroundMark x1="89455" y1="3793" x2="89455" y2="3793"/>
                        <a14:foregroundMark x1="91273" y1="4036" x2="91273" y2="4036"/>
                        <a14:foregroundMark x1="91091" y1="8717" x2="91091" y2="8717"/>
                        <a14:foregroundMark x1="96818" y1="6699" x2="96818" y2="6699"/>
                        <a14:foregroundMark x1="82409" y1="91768" x2="82409" y2="91768"/>
                        <a14:foregroundMark x1="84045" y1="92655" x2="84045" y2="92655"/>
                        <a14:foregroundMark x1="87000" y1="93543" x2="87000" y2="93543"/>
                        <a14:foregroundMark x1="89273" y1="92978" x2="89273" y2="92978"/>
                        <a14:foregroundMark x1="91091" y1="92413" x2="91091" y2="92413"/>
                        <a14:foregroundMark x1="93227" y1="92413" x2="93227" y2="92413"/>
                        <a14:foregroundMark x1="94364" y1="95561" x2="94364" y2="95561"/>
                        <a14:foregroundMark x1="88000" y1="96772" x2="88000" y2="96772"/>
                        <a14:foregroundMark x1="80136" y1="96449" x2="80136" y2="96449"/>
                        <a14:foregroundMark x1="81773" y1="96772" x2="81773" y2="96772"/>
                        <a14:foregroundMark x1="84045" y1="97014" x2="84045" y2="97014"/>
                        <a14:foregroundMark x1="90273" y1="95561" x2="90273" y2="95561"/>
                        <a14:foregroundMark x1="97000" y1="95884" x2="97000" y2="95884"/>
                        <a14:foregroundMark x1="92409" y1="95561" x2="92409" y2="95561"/>
                        <a14:foregroundMark x1="92409" y1="8394" x2="92409" y2="8394"/>
                        <a14:foregroundMark x1="95182" y1="6134" x2="95182" y2="6134"/>
                      </a14:backgroundRemoval>
                    </a14:imgEffect>
                  </a14:imgLayer>
                </a14:imgProps>
              </a:ext>
              <a:ext uri="{28A0092B-C50C-407E-A947-70E740481C1C}">
                <a14:useLocalDpi xmlns:a14="http://schemas.microsoft.com/office/drawing/2010/main" val="0"/>
              </a:ext>
            </a:extLst>
          </a:blip>
          <a:stretch>
            <a:fillRect/>
          </a:stretch>
        </p:blipFill>
        <p:spPr>
          <a:xfrm>
            <a:off x="8121" y="0"/>
            <a:ext cx="9135879" cy="5143500"/>
          </a:xfrm>
          <a:prstGeom prst="rect">
            <a:avLst/>
          </a:prstGeom>
        </p:spPr>
      </p:pic>
      <p:sp>
        <p:nvSpPr>
          <p:cNvPr id="30" name="Rectangle 29"/>
          <p:cNvSpPr/>
          <p:nvPr/>
        </p:nvSpPr>
        <p:spPr>
          <a:xfrm>
            <a:off x="239888" y="524923"/>
            <a:ext cx="8565445" cy="584775"/>
          </a:xfrm>
          <a:prstGeom prst="rect">
            <a:avLst/>
          </a:prstGeom>
          <a:solidFill>
            <a:schemeClr val="bg1">
              <a:alpha val="80000"/>
            </a:schemeClr>
          </a:solidFill>
          <a:ln>
            <a:noFill/>
          </a:ln>
        </p:spPr>
        <p:txBody>
          <a:bodyPr wrap="square">
            <a:spAutoFit/>
          </a:bodyPr>
          <a:lstStyle/>
          <a:p>
            <a:r>
              <a:rPr lang="en-US" altLang="zh-CN" sz="3200" b="1" dirty="0" err="1">
                <a:solidFill>
                  <a:schemeClr val="accent5">
                    <a:lumMod val="50000"/>
                  </a:schemeClr>
                </a:solidFill>
                <a:latin typeface="Helvetica"/>
                <a:cs typeface="Helvetica"/>
              </a:rPr>
              <a:t>Jenis</a:t>
            </a:r>
            <a:r>
              <a:rPr lang="en-US" altLang="zh-CN" sz="3200" b="1" dirty="0">
                <a:solidFill>
                  <a:schemeClr val="accent5">
                    <a:lumMod val="50000"/>
                  </a:schemeClr>
                </a:solidFill>
                <a:latin typeface="Helvetica"/>
                <a:cs typeface="Helvetica"/>
              </a:rPr>
              <a:t> Water Purifier yang Ada di Market</a:t>
            </a:r>
            <a:endParaRPr lang="en-US" sz="3200" b="1" dirty="0">
              <a:solidFill>
                <a:schemeClr val="accent5">
                  <a:lumMod val="50000"/>
                </a:schemeClr>
              </a:solidFill>
              <a:latin typeface="Helvetica"/>
              <a:cs typeface="Helvetica"/>
            </a:endParaRPr>
          </a:p>
        </p:txBody>
      </p:sp>
      <p:sp>
        <p:nvSpPr>
          <p:cNvPr id="31" name="Rectangle 30"/>
          <p:cNvSpPr/>
          <p:nvPr/>
        </p:nvSpPr>
        <p:spPr>
          <a:xfrm>
            <a:off x="3499555" y="1589054"/>
            <a:ext cx="5305778" cy="2400657"/>
          </a:xfrm>
          <a:prstGeom prst="rect">
            <a:avLst/>
          </a:prstGeom>
          <a:solidFill>
            <a:srgbClr val="FFFFFF">
              <a:alpha val="59000"/>
            </a:srgbClr>
          </a:solidFill>
        </p:spPr>
        <p:txBody>
          <a:bodyPr wrap="square">
            <a:spAutoFit/>
          </a:bodyPr>
          <a:lstStyle/>
          <a:p>
            <a:pPr marL="342900" indent="-342900">
              <a:lnSpc>
                <a:spcPct val="150000"/>
              </a:lnSpc>
              <a:buFont typeface="+mj-lt"/>
              <a:buAutoNum type="arabicPeriod"/>
            </a:pPr>
            <a:r>
              <a:rPr lang="en-US" sz="2000" b="1" dirty="0" smtClean="0">
                <a:solidFill>
                  <a:schemeClr val="tx1">
                    <a:lumMod val="75000"/>
                    <a:lumOff val="25000"/>
                  </a:schemeClr>
                </a:solidFill>
                <a:latin typeface="Helvetica"/>
                <a:cs typeface="Helvetica"/>
              </a:rPr>
              <a:t>Reverse </a:t>
            </a:r>
            <a:r>
              <a:rPr lang="en-US" sz="2000" b="1" dirty="0">
                <a:solidFill>
                  <a:schemeClr val="tx1">
                    <a:lumMod val="75000"/>
                    <a:lumOff val="25000"/>
                  </a:schemeClr>
                </a:solidFill>
                <a:latin typeface="Helvetica"/>
                <a:cs typeface="Helvetica"/>
              </a:rPr>
              <a:t>osmosis P</a:t>
            </a:r>
            <a:r>
              <a:rPr lang="en-US" altLang="zh-CN" sz="2000" b="1" dirty="0">
                <a:solidFill>
                  <a:schemeClr val="tx1">
                    <a:lumMod val="75000"/>
                    <a:lumOff val="25000"/>
                  </a:schemeClr>
                </a:solidFill>
                <a:latin typeface="Helvetica"/>
                <a:cs typeface="Helvetica"/>
              </a:rPr>
              <a:t>urification </a:t>
            </a:r>
            <a:r>
              <a:rPr lang="en-US" sz="2000" b="1" dirty="0">
                <a:solidFill>
                  <a:schemeClr val="tx1">
                    <a:lumMod val="75000"/>
                    <a:lumOff val="25000"/>
                  </a:schemeClr>
                </a:solidFill>
                <a:latin typeface="Helvetica"/>
                <a:cs typeface="Helvetica"/>
              </a:rPr>
              <a:t>(R.O)</a:t>
            </a:r>
            <a:endParaRPr lang="en-US" altLang="zh-CN" sz="2000" b="1" dirty="0">
              <a:solidFill>
                <a:schemeClr val="tx1">
                  <a:lumMod val="75000"/>
                  <a:lumOff val="25000"/>
                </a:schemeClr>
              </a:solidFill>
              <a:latin typeface="Helvetica"/>
              <a:cs typeface="Helvetica"/>
            </a:endParaRPr>
          </a:p>
          <a:p>
            <a:pPr marL="342900" indent="-342900">
              <a:lnSpc>
                <a:spcPct val="150000"/>
              </a:lnSpc>
              <a:buFont typeface="+mj-lt"/>
              <a:buAutoNum type="arabicPeriod"/>
            </a:pPr>
            <a:r>
              <a:rPr lang="en-US" sz="2000" b="1" dirty="0">
                <a:solidFill>
                  <a:schemeClr val="tx1">
                    <a:lumMod val="75000"/>
                    <a:lumOff val="25000"/>
                  </a:schemeClr>
                </a:solidFill>
                <a:latin typeface="Helvetica"/>
                <a:cs typeface="Helvetica"/>
              </a:rPr>
              <a:t>Ultra filtration Purification (UF ) </a:t>
            </a:r>
          </a:p>
          <a:p>
            <a:pPr marL="342900" indent="-342900">
              <a:lnSpc>
                <a:spcPct val="150000"/>
              </a:lnSpc>
              <a:buFont typeface="+mj-lt"/>
              <a:buAutoNum type="arabicPeriod"/>
            </a:pPr>
            <a:r>
              <a:rPr lang="en-US" sz="2000" b="1" dirty="0">
                <a:solidFill>
                  <a:schemeClr val="tx1">
                    <a:lumMod val="75000"/>
                    <a:lumOff val="25000"/>
                  </a:schemeClr>
                </a:solidFill>
                <a:latin typeface="Helvetica"/>
                <a:cs typeface="Helvetica"/>
              </a:rPr>
              <a:t>UV Purification or E-boiling</a:t>
            </a:r>
          </a:p>
          <a:p>
            <a:pPr marL="342900" indent="-342900">
              <a:lnSpc>
                <a:spcPct val="150000"/>
              </a:lnSpc>
              <a:buFont typeface="+mj-lt"/>
              <a:buAutoNum type="arabicPeriod"/>
            </a:pPr>
            <a:r>
              <a:rPr lang="en-US" sz="2000" b="1" dirty="0">
                <a:solidFill>
                  <a:schemeClr val="tx1">
                    <a:lumMod val="75000"/>
                    <a:lumOff val="25000"/>
                  </a:schemeClr>
                </a:solidFill>
                <a:latin typeface="Helvetica"/>
                <a:cs typeface="Helvetica"/>
              </a:rPr>
              <a:t>Activated Carbon Filter Purifier</a:t>
            </a:r>
          </a:p>
          <a:p>
            <a:pPr marL="342900" indent="-342900">
              <a:lnSpc>
                <a:spcPct val="150000"/>
              </a:lnSpc>
              <a:buFont typeface="+mj-lt"/>
              <a:buAutoNum type="arabicPeriod"/>
            </a:pPr>
            <a:endParaRPr lang="en-US" sz="2000" b="1" dirty="0">
              <a:solidFill>
                <a:schemeClr val="tx1">
                  <a:lumMod val="75000"/>
                  <a:lumOff val="25000"/>
                </a:schemeClr>
              </a:solidFill>
              <a:latin typeface="Helvetica"/>
              <a:cs typeface="Helvetica"/>
            </a:endParaRPr>
          </a:p>
        </p:txBody>
      </p:sp>
    </p:spTree>
    <p:extLst>
      <p:ext uri="{BB962C8B-B14F-4D97-AF65-F5344CB8AC3E}">
        <p14:creationId xmlns:p14="http://schemas.microsoft.com/office/powerpoint/2010/main" val="375928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31">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1">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1">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1">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4"/>
          <p:cNvSpPr/>
          <p:nvPr/>
        </p:nvSpPr>
        <p:spPr>
          <a:xfrm>
            <a:off x="4706472" y="613252"/>
            <a:ext cx="4318000" cy="2708434"/>
          </a:xfrm>
          <a:prstGeom prst="rect">
            <a:avLst/>
          </a:prstGeom>
        </p:spPr>
        <p:txBody>
          <a:bodyPr wrap="square">
            <a:spAutoFit/>
          </a:bodyPr>
          <a:lstStyle/>
          <a:p>
            <a:pPr algn="ctr">
              <a:lnSpc>
                <a:spcPct val="150000"/>
              </a:lnSpc>
            </a:pPr>
            <a:r>
              <a:rPr lang="en-ID" altLang="zh-CN" sz="2000" b="1" dirty="0">
                <a:solidFill>
                  <a:srgbClr val="FF0000"/>
                </a:solidFill>
                <a:latin typeface="Helvetica"/>
                <a:ea typeface="微软雅黑" panose="020B0503020204020204" pitchFamily="34" charset="-122"/>
                <a:cs typeface="Helvetica"/>
              </a:rPr>
              <a:t>Teknologi Biofiltrasi &amp; Ultrafiltrasi </a:t>
            </a:r>
            <a:r>
              <a:rPr lang="en-ID" altLang="zh-CN" sz="2000" b="1" dirty="0">
                <a:solidFill>
                  <a:srgbClr val="002060"/>
                </a:solidFill>
                <a:latin typeface="Helvetica"/>
                <a:ea typeface="微软雅黑" panose="020B0503020204020204" pitchFamily="34" charset="-122"/>
                <a:cs typeface="Helvetica"/>
              </a:rPr>
              <a:t>dapat </a:t>
            </a:r>
            <a:r>
              <a:rPr lang="en-ID" altLang="zh-CN" sz="2000" b="1" dirty="0">
                <a:solidFill>
                  <a:srgbClr val="FF0000"/>
                </a:solidFill>
                <a:latin typeface="Helvetica"/>
                <a:ea typeface="微软雅黑" panose="020B0503020204020204" pitchFamily="34" charset="-122"/>
                <a:cs typeface="Helvetica"/>
              </a:rPr>
              <a:t>meningkatkan kualitas air </a:t>
            </a:r>
            <a:r>
              <a:rPr lang="en-ID" altLang="zh-CN" sz="2000" b="1" dirty="0">
                <a:solidFill>
                  <a:srgbClr val="002060"/>
                </a:solidFill>
                <a:latin typeface="Helvetica"/>
                <a:ea typeface="微软雅黑" panose="020B0503020204020204" pitchFamily="34" charset="-122"/>
                <a:cs typeface="Helvetica"/>
              </a:rPr>
              <a:t>baku yang tercemar agar menjadi air siap minum .</a:t>
            </a:r>
          </a:p>
          <a:p>
            <a:pPr algn="ctr"/>
            <a:endParaRPr lang="en-ID" altLang="zh-CN" b="1" dirty="0">
              <a:solidFill>
                <a:srgbClr val="002060"/>
              </a:solidFill>
              <a:latin typeface="Helvetica"/>
              <a:ea typeface="微软雅黑" panose="020B0503020204020204" pitchFamily="34" charset="-122"/>
              <a:cs typeface="Helvetica"/>
            </a:endParaRPr>
          </a:p>
          <a:p>
            <a:pPr algn="ctr"/>
            <a:r>
              <a:rPr lang="en-ID" altLang="zh-CN" sz="1400" dirty="0">
                <a:solidFill>
                  <a:srgbClr val="7F7F7F"/>
                </a:solidFill>
                <a:latin typeface="Helvetica"/>
                <a:ea typeface="微软雅黑" panose="020B0503020204020204" pitchFamily="34" charset="-122"/>
                <a:cs typeface="Helvetica"/>
              </a:rPr>
              <a:t>--Badan Pengkajian &amp; </a:t>
            </a:r>
          </a:p>
          <a:p>
            <a:pPr algn="ctr"/>
            <a:r>
              <a:rPr lang="en-ID" altLang="zh-CN" sz="1400" dirty="0">
                <a:solidFill>
                  <a:srgbClr val="7F7F7F"/>
                </a:solidFill>
                <a:latin typeface="Helvetica"/>
                <a:ea typeface="微软雅黑" panose="020B0503020204020204" pitchFamily="34" charset="-122"/>
                <a:cs typeface="Helvetica"/>
              </a:rPr>
              <a:t>Penerapan Teknologi (BPPT) --</a:t>
            </a:r>
            <a:r>
              <a:rPr lang="en-ID" altLang="zh-CN" dirty="0">
                <a:solidFill>
                  <a:srgbClr val="002060"/>
                </a:solidFill>
                <a:latin typeface="Helvetica"/>
                <a:ea typeface="微软雅黑" panose="020B0503020204020204" pitchFamily="34" charset="-122"/>
                <a:cs typeface="Helvetica"/>
              </a:rPr>
              <a:t> </a:t>
            </a:r>
            <a:endParaRPr lang="en-US" altLang="zh-CN" b="1" dirty="0">
              <a:solidFill>
                <a:srgbClr val="002060"/>
              </a:solidFill>
              <a:latin typeface="Helvetica"/>
              <a:ea typeface="微软雅黑" panose="020B0503020204020204" pitchFamily="34" charset="-122"/>
              <a:cs typeface="Helvetica"/>
            </a:endParaRPr>
          </a:p>
        </p:txBody>
      </p:sp>
      <p:sp>
        <p:nvSpPr>
          <p:cNvPr id="6" name="Rounded Rectangle 5"/>
          <p:cNvSpPr/>
          <p:nvPr/>
        </p:nvSpPr>
        <p:spPr>
          <a:xfrm>
            <a:off x="4586942" y="613253"/>
            <a:ext cx="4437530" cy="2708434"/>
          </a:xfrm>
          <a:prstGeom prst="roundRect">
            <a:avLst/>
          </a:prstGeom>
          <a:noFill/>
          <a:ln>
            <a:solidFill>
              <a:srgbClr val="1E04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8" name="Group 7"/>
          <p:cNvGrpSpPr/>
          <p:nvPr/>
        </p:nvGrpSpPr>
        <p:grpSpPr>
          <a:xfrm>
            <a:off x="134470" y="224121"/>
            <a:ext cx="4164940" cy="4601881"/>
            <a:chOff x="134470" y="224121"/>
            <a:chExt cx="4164940" cy="4601881"/>
          </a:xfrm>
        </p:grpSpPr>
        <p:pic>
          <p:nvPicPr>
            <p:cNvPr id="3" name="Picture 2"/>
            <p:cNvPicPr>
              <a:picLocks noChangeAspect="1"/>
            </p:cNvPicPr>
            <p:nvPr/>
          </p:nvPicPr>
          <p:blipFill rotWithShape="1">
            <a:blip r:embed="rId3"/>
            <a:srcRect l="21086" t="10093" r="41216" b="6944"/>
            <a:stretch/>
          </p:blipFill>
          <p:spPr>
            <a:xfrm>
              <a:off x="149414" y="224121"/>
              <a:ext cx="4149996" cy="4542116"/>
            </a:xfrm>
            <a:prstGeom prst="rect">
              <a:avLst/>
            </a:prstGeom>
          </p:spPr>
        </p:pic>
        <p:sp>
          <p:nvSpPr>
            <p:cNvPr id="7" name="Rectangle 6"/>
            <p:cNvSpPr/>
            <p:nvPr/>
          </p:nvSpPr>
          <p:spPr>
            <a:xfrm>
              <a:off x="134470" y="4279715"/>
              <a:ext cx="4019177" cy="546287"/>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211369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5397747" y="793314"/>
            <a:ext cx="3556000" cy="2404056"/>
          </a:xfrm>
          <a:prstGeom prst="rect">
            <a:avLst/>
          </a:prstGeom>
          <a:noFill/>
        </p:spPr>
        <p:txBody>
          <a:bodyPr wrap="square" rtlCol="0">
            <a:spAutoFit/>
          </a:bodyPr>
          <a:lstStyle/>
          <a:p>
            <a:pPr algn="ctr">
              <a:lnSpc>
                <a:spcPct val="120000"/>
              </a:lnSpc>
            </a:pPr>
            <a:r>
              <a:rPr lang="en-ID" sz="2000" dirty="0" err="1">
                <a:solidFill>
                  <a:srgbClr val="203864"/>
                </a:solidFill>
                <a:latin typeface="Helvetica"/>
                <a:ea typeface="Microsoft YaHei" panose="020B0503020204020204" pitchFamily="34" charset="-122"/>
                <a:cs typeface="Helvetica"/>
              </a:rPr>
              <a:t>Selain</a:t>
            </a:r>
            <a:r>
              <a:rPr lang="en-ID" sz="2000" dirty="0">
                <a:solidFill>
                  <a:srgbClr val="203864"/>
                </a:solidFill>
                <a:latin typeface="Helvetica"/>
                <a:ea typeface="Microsoft YaHei" panose="020B0503020204020204" pitchFamily="34" charset="-122"/>
                <a:cs typeface="Helvetica"/>
              </a:rPr>
              <a:t> </a:t>
            </a:r>
            <a:r>
              <a:rPr lang="en-ID" sz="2000" dirty="0" err="1">
                <a:solidFill>
                  <a:srgbClr val="203864"/>
                </a:solidFill>
                <a:latin typeface="Helvetica"/>
                <a:ea typeface="Microsoft YaHei" panose="020B0503020204020204" pitchFamily="34" charset="-122"/>
                <a:cs typeface="Helvetica"/>
              </a:rPr>
              <a:t>menghilangkan</a:t>
            </a:r>
            <a:r>
              <a:rPr lang="en-ID" sz="2000" dirty="0">
                <a:solidFill>
                  <a:srgbClr val="203864"/>
                </a:solidFill>
                <a:latin typeface="Helvetica"/>
                <a:ea typeface="Microsoft YaHei" panose="020B0503020204020204" pitchFamily="34" charset="-122"/>
                <a:cs typeface="Helvetica"/>
              </a:rPr>
              <a:t> </a:t>
            </a:r>
            <a:r>
              <a:rPr lang="en-ID" sz="2000" dirty="0" err="1">
                <a:solidFill>
                  <a:srgbClr val="203864"/>
                </a:solidFill>
                <a:latin typeface="Helvetica"/>
                <a:ea typeface="Microsoft YaHei" panose="020B0503020204020204" pitchFamily="34" charset="-122"/>
                <a:cs typeface="Helvetica"/>
              </a:rPr>
              <a:t>kontaminan</a:t>
            </a:r>
            <a:r>
              <a:rPr lang="en-ID" sz="2000" dirty="0">
                <a:solidFill>
                  <a:srgbClr val="203864"/>
                </a:solidFill>
                <a:latin typeface="Helvetica"/>
                <a:ea typeface="Microsoft YaHei" panose="020B0503020204020204" pitchFamily="34" charset="-122"/>
                <a:cs typeface="Helvetica"/>
              </a:rPr>
              <a:t>, </a:t>
            </a:r>
            <a:r>
              <a:rPr lang="en-ID" sz="2000" b="1" dirty="0">
                <a:solidFill>
                  <a:srgbClr val="FF0000"/>
                </a:solidFill>
                <a:latin typeface="Helvetica"/>
                <a:ea typeface="Microsoft YaHei" panose="020B0503020204020204" pitchFamily="34" charset="-122"/>
                <a:cs typeface="Helvetica"/>
              </a:rPr>
              <a:t>mineral </a:t>
            </a:r>
            <a:r>
              <a:rPr lang="en-ID" sz="2000" b="1" dirty="0" err="1">
                <a:solidFill>
                  <a:srgbClr val="FF0000"/>
                </a:solidFill>
                <a:latin typeface="Helvetica"/>
                <a:ea typeface="Microsoft YaHei" panose="020B0503020204020204" pitchFamily="34" charset="-122"/>
                <a:cs typeface="Helvetica"/>
              </a:rPr>
              <a:t>dalam</a:t>
            </a:r>
            <a:r>
              <a:rPr lang="en-ID" sz="2000" b="1" dirty="0">
                <a:solidFill>
                  <a:srgbClr val="FF0000"/>
                </a:solidFill>
                <a:latin typeface="Helvetica"/>
                <a:ea typeface="Microsoft YaHei" panose="020B0503020204020204" pitchFamily="34" charset="-122"/>
                <a:cs typeface="Helvetica"/>
              </a:rPr>
              <a:t> air </a:t>
            </a:r>
            <a:r>
              <a:rPr lang="en-ID" sz="2000" b="1" dirty="0" err="1">
                <a:solidFill>
                  <a:srgbClr val="FF0000"/>
                </a:solidFill>
                <a:latin typeface="Helvetica"/>
                <a:ea typeface="Microsoft YaHei" panose="020B0503020204020204" pitchFamily="34" charset="-122"/>
                <a:cs typeface="Helvetica"/>
              </a:rPr>
              <a:t>perlu</a:t>
            </a:r>
            <a:r>
              <a:rPr lang="en-ID" sz="2000" b="1" dirty="0">
                <a:solidFill>
                  <a:srgbClr val="FF0000"/>
                </a:solidFill>
                <a:latin typeface="Helvetica"/>
                <a:ea typeface="Microsoft YaHei" panose="020B0503020204020204" pitchFamily="34" charset="-122"/>
                <a:cs typeface="Helvetica"/>
              </a:rPr>
              <a:t> </a:t>
            </a:r>
            <a:r>
              <a:rPr lang="en-ID" sz="2000" b="1" dirty="0" err="1">
                <a:solidFill>
                  <a:srgbClr val="FF0000"/>
                </a:solidFill>
                <a:latin typeface="Helvetica"/>
                <a:ea typeface="Microsoft YaHei" panose="020B0503020204020204" pitchFamily="34" charset="-122"/>
                <a:cs typeface="Helvetica"/>
              </a:rPr>
              <a:t>dipertahankan</a:t>
            </a:r>
            <a:r>
              <a:rPr lang="en-ID" sz="2000" b="1" dirty="0">
                <a:solidFill>
                  <a:srgbClr val="FF0000"/>
                </a:solidFill>
                <a:latin typeface="Helvetica"/>
                <a:ea typeface="Microsoft YaHei" panose="020B0503020204020204" pitchFamily="34" charset="-122"/>
                <a:cs typeface="Helvetica"/>
              </a:rPr>
              <a:t> </a:t>
            </a:r>
            <a:r>
              <a:rPr lang="en-ID" sz="2000" dirty="0" err="1">
                <a:solidFill>
                  <a:srgbClr val="203864"/>
                </a:solidFill>
                <a:latin typeface="Helvetica"/>
                <a:ea typeface="Microsoft YaHei" panose="020B0503020204020204" pitchFamily="34" charset="-122"/>
                <a:cs typeface="Helvetica"/>
              </a:rPr>
              <a:t>karena</a:t>
            </a:r>
            <a:r>
              <a:rPr lang="en-ID" sz="2000" dirty="0">
                <a:solidFill>
                  <a:srgbClr val="203864"/>
                </a:solidFill>
                <a:latin typeface="Helvetica"/>
                <a:ea typeface="Microsoft YaHei" panose="020B0503020204020204" pitchFamily="34" charset="-122"/>
                <a:cs typeface="Helvetica"/>
              </a:rPr>
              <a:t> mineral </a:t>
            </a:r>
            <a:r>
              <a:rPr lang="en-ID" sz="2000" dirty="0" err="1">
                <a:solidFill>
                  <a:srgbClr val="203864"/>
                </a:solidFill>
                <a:latin typeface="Helvetica"/>
                <a:ea typeface="Microsoft YaHei" panose="020B0503020204020204" pitchFamily="34" charset="-122"/>
                <a:cs typeface="Helvetica"/>
              </a:rPr>
              <a:t>sangat</a:t>
            </a:r>
            <a:r>
              <a:rPr lang="en-ID" sz="2000" dirty="0">
                <a:solidFill>
                  <a:srgbClr val="203864"/>
                </a:solidFill>
                <a:latin typeface="Helvetica"/>
                <a:ea typeface="Microsoft YaHei" panose="020B0503020204020204" pitchFamily="34" charset="-122"/>
                <a:cs typeface="Helvetica"/>
              </a:rPr>
              <a:t> </a:t>
            </a:r>
            <a:r>
              <a:rPr lang="en-ID" sz="2000" dirty="0" err="1">
                <a:solidFill>
                  <a:srgbClr val="203864"/>
                </a:solidFill>
                <a:latin typeface="Helvetica"/>
                <a:ea typeface="Microsoft YaHei" panose="020B0503020204020204" pitchFamily="34" charset="-122"/>
                <a:cs typeface="Helvetica"/>
              </a:rPr>
              <a:t>penting</a:t>
            </a:r>
            <a:r>
              <a:rPr lang="en-ID" sz="2000" dirty="0">
                <a:solidFill>
                  <a:srgbClr val="203864"/>
                </a:solidFill>
                <a:latin typeface="Helvetica"/>
                <a:ea typeface="Microsoft YaHei" panose="020B0503020204020204" pitchFamily="34" charset="-122"/>
                <a:cs typeface="Helvetica"/>
              </a:rPr>
              <a:t> </a:t>
            </a:r>
            <a:r>
              <a:rPr lang="en-ID" sz="2000" dirty="0" err="1">
                <a:solidFill>
                  <a:srgbClr val="203864"/>
                </a:solidFill>
                <a:latin typeface="Helvetica"/>
                <a:ea typeface="Microsoft YaHei" panose="020B0503020204020204" pitchFamily="34" charset="-122"/>
                <a:cs typeface="Helvetica"/>
              </a:rPr>
              <a:t>untuk</a:t>
            </a:r>
            <a:r>
              <a:rPr lang="en-ID" sz="2000" dirty="0">
                <a:solidFill>
                  <a:srgbClr val="203864"/>
                </a:solidFill>
                <a:latin typeface="Helvetica"/>
                <a:ea typeface="Microsoft YaHei" panose="020B0503020204020204" pitchFamily="34" charset="-122"/>
                <a:cs typeface="Helvetica"/>
              </a:rPr>
              <a:t> </a:t>
            </a:r>
            <a:r>
              <a:rPr lang="en-ID" sz="2000" dirty="0" err="1">
                <a:solidFill>
                  <a:srgbClr val="203864"/>
                </a:solidFill>
                <a:latin typeface="Helvetica"/>
                <a:ea typeface="Microsoft YaHei" panose="020B0503020204020204" pitchFamily="34" charset="-122"/>
                <a:cs typeface="Helvetica"/>
              </a:rPr>
              <a:t>kesehatan</a:t>
            </a:r>
            <a:r>
              <a:rPr lang="en-ID" sz="2000" dirty="0">
                <a:solidFill>
                  <a:srgbClr val="203864"/>
                </a:solidFill>
                <a:latin typeface="Helvetica"/>
                <a:ea typeface="Microsoft YaHei" panose="020B0503020204020204" pitchFamily="34" charset="-122"/>
                <a:cs typeface="Helvetica"/>
              </a:rPr>
              <a:t>.</a:t>
            </a:r>
          </a:p>
          <a:p>
            <a:pPr algn="ctr">
              <a:lnSpc>
                <a:spcPct val="120000"/>
              </a:lnSpc>
            </a:pPr>
            <a:endParaRPr lang="en-ID" sz="1200" dirty="0">
              <a:solidFill>
                <a:srgbClr val="203864"/>
              </a:solidFill>
              <a:latin typeface="Helvetica"/>
              <a:ea typeface="Microsoft YaHei" panose="020B0503020204020204" pitchFamily="34" charset="-122"/>
              <a:cs typeface="Helvetica"/>
            </a:endParaRPr>
          </a:p>
          <a:p>
            <a:pPr algn="ctr">
              <a:lnSpc>
                <a:spcPct val="120000"/>
              </a:lnSpc>
            </a:pPr>
            <a:r>
              <a:rPr lang="en-ID" sz="1400" i="1" dirty="0">
                <a:solidFill>
                  <a:schemeClr val="bg1">
                    <a:lumMod val="50000"/>
                  </a:schemeClr>
                </a:solidFill>
                <a:latin typeface="Helvetica"/>
                <a:ea typeface="Microsoft YaHei" panose="020B0503020204020204" pitchFamily="34" charset="-122"/>
                <a:cs typeface="Helvetica"/>
              </a:rPr>
              <a:t>- Online Artikel Negara Ceko Tahun 2018</a:t>
            </a:r>
            <a:endParaRPr lang="en-US" sz="1400" i="1" dirty="0">
              <a:solidFill>
                <a:schemeClr val="bg1">
                  <a:lumMod val="50000"/>
                </a:schemeClr>
              </a:solidFill>
              <a:latin typeface="Helvetica"/>
              <a:ea typeface="Microsoft YaHei" panose="020B0503020204020204" pitchFamily="34" charset="-122"/>
              <a:cs typeface="Helvetica"/>
            </a:endParaRPr>
          </a:p>
        </p:txBody>
      </p:sp>
      <p:grpSp>
        <p:nvGrpSpPr>
          <p:cNvPr id="2" name="Group 1"/>
          <p:cNvGrpSpPr/>
          <p:nvPr/>
        </p:nvGrpSpPr>
        <p:grpSpPr>
          <a:xfrm>
            <a:off x="29882" y="59765"/>
            <a:ext cx="5080001" cy="4686345"/>
            <a:chOff x="29882" y="59765"/>
            <a:chExt cx="5080001" cy="4686345"/>
          </a:xfrm>
        </p:grpSpPr>
        <p:pic>
          <p:nvPicPr>
            <p:cNvPr id="3" name="Picture 2"/>
            <p:cNvPicPr>
              <a:picLocks noChangeAspect="1"/>
            </p:cNvPicPr>
            <p:nvPr/>
          </p:nvPicPr>
          <p:blipFill rotWithShape="1">
            <a:blip r:embed="rId3"/>
            <a:srcRect l="11888" t="15556" r="33601" b="6293"/>
            <a:stretch/>
          </p:blipFill>
          <p:spPr>
            <a:xfrm>
              <a:off x="164354" y="661579"/>
              <a:ext cx="4945529" cy="4084531"/>
            </a:xfrm>
            <a:prstGeom prst="rect">
              <a:avLst/>
            </a:prstGeom>
          </p:spPr>
        </p:pic>
        <p:pic>
          <p:nvPicPr>
            <p:cNvPr id="7170"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16585" t="23819" r="7503" b="65331"/>
            <a:stretch/>
          </p:blipFill>
          <p:spPr bwMode="auto">
            <a:xfrm>
              <a:off x="29882" y="59765"/>
              <a:ext cx="5035176" cy="5952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8" name="Rectangle 7"/>
          <p:cNvSpPr/>
          <p:nvPr/>
        </p:nvSpPr>
        <p:spPr>
          <a:xfrm>
            <a:off x="59764" y="3562244"/>
            <a:ext cx="4960471" cy="714375"/>
          </a:xfrm>
          <a:prstGeom prst="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5304117" y="661580"/>
            <a:ext cx="3735295" cy="2535790"/>
          </a:xfrm>
          <a:prstGeom prst="roundRect">
            <a:avLst/>
          </a:prstGeom>
          <a:noFill/>
          <a:ln>
            <a:solidFill>
              <a:srgbClr val="1E04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22587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101600" y="0"/>
            <a:ext cx="8929688" cy="5143500"/>
          </a:xfrm>
          <a:prstGeom prst="rect">
            <a:avLst/>
          </a:prstGeom>
        </p:spPr>
      </p:pic>
      <p:pic>
        <p:nvPicPr>
          <p:cNvPr id="4" name="Picture 3" descr="webwxgetmsgimg (5).jpeg"/>
          <p:cNvPicPr>
            <a:picLocks noChangeAspect="1"/>
          </p:cNvPicPr>
          <p:nvPr/>
        </p:nvPicPr>
        <p:blipFill>
          <a:blip r:embed="rId4" cstate="print">
            <a:extLst>
              <a:ext uri="{BEBA8EAE-BF5A-486C-A8C5-ECC9F3942E4B}">
                <a14:imgProps xmlns:a14="http://schemas.microsoft.com/office/drawing/2010/main">
                  <a14:imgLayer r:embed="rId5">
                    <a14:imgEffect>
                      <a14:backgroundRemoval t="0" b="14528" l="76364" r="99273">
                        <a14:foregroundMark x1="87682" y1="5246" x2="87682" y2="5246"/>
                        <a14:foregroundMark x1="88318" y1="9605" x2="88318" y2="9605"/>
                        <a14:foregroundMark x1="91909" y1="6699" x2="91909" y2="6699"/>
                        <a14:foregroundMark x1="89273" y1="6376" x2="89273" y2="6376"/>
                        <a14:foregroundMark x1="89455" y1="3793" x2="89455" y2="3793"/>
                        <a14:foregroundMark x1="91273" y1="4036" x2="91273" y2="4036"/>
                        <a14:foregroundMark x1="91091" y1="8717" x2="91091" y2="8717"/>
                        <a14:foregroundMark x1="96818" y1="6699" x2="96818" y2="6699"/>
                        <a14:foregroundMark x1="82409" y1="91768" x2="82409" y2="91768"/>
                        <a14:foregroundMark x1="84045" y1="92655" x2="84045" y2="92655"/>
                        <a14:foregroundMark x1="87000" y1="93543" x2="87000" y2="93543"/>
                        <a14:foregroundMark x1="89273" y1="92978" x2="89273" y2="92978"/>
                        <a14:foregroundMark x1="91091" y1="92413" x2="91091" y2="92413"/>
                        <a14:foregroundMark x1="93227" y1="92413" x2="93227" y2="92413"/>
                        <a14:foregroundMark x1="94364" y1="95561" x2="94364" y2="95561"/>
                        <a14:foregroundMark x1="88000" y1="96772" x2="88000" y2="96772"/>
                        <a14:foregroundMark x1="80136" y1="96449" x2="80136" y2="96449"/>
                        <a14:foregroundMark x1="81773" y1="96772" x2="81773" y2="96772"/>
                        <a14:foregroundMark x1="84045" y1="97014" x2="84045" y2="97014"/>
                        <a14:foregroundMark x1="90273" y1="95561" x2="90273" y2="95561"/>
                        <a14:foregroundMark x1="97000" y1="95884" x2="97000" y2="95884"/>
                        <a14:foregroundMark x1="92409" y1="95561" x2="92409" y2="95561"/>
                        <a14:foregroundMark x1="92409" y1="8394" x2="92409" y2="8394"/>
                        <a14:foregroundMark x1="95182" y1="6134" x2="95182" y2="6134"/>
                      </a14:backgroundRemoval>
                    </a14:imgEffect>
                  </a14:imgLayer>
                </a14:imgProps>
              </a:ext>
              <a:ext uri="{28A0092B-C50C-407E-A947-70E740481C1C}">
                <a14:useLocalDpi xmlns:a14="http://schemas.microsoft.com/office/drawing/2010/main" val="0"/>
              </a:ext>
            </a:extLst>
          </a:blip>
          <a:stretch>
            <a:fillRect/>
          </a:stretch>
        </p:blipFill>
        <p:spPr>
          <a:xfrm>
            <a:off x="8121" y="0"/>
            <a:ext cx="9135879" cy="5143500"/>
          </a:xfrm>
          <a:prstGeom prst="rect">
            <a:avLst/>
          </a:prstGeom>
        </p:spPr>
      </p:pic>
      <p:sp>
        <p:nvSpPr>
          <p:cNvPr id="5" name="Rectangle 4"/>
          <p:cNvSpPr/>
          <p:nvPr/>
        </p:nvSpPr>
        <p:spPr>
          <a:xfrm>
            <a:off x="239888" y="339811"/>
            <a:ext cx="7337779" cy="954107"/>
          </a:xfrm>
          <a:prstGeom prst="rect">
            <a:avLst/>
          </a:prstGeom>
          <a:solidFill>
            <a:schemeClr val="bg1">
              <a:alpha val="80000"/>
            </a:schemeClr>
          </a:solidFill>
          <a:ln>
            <a:noFill/>
          </a:ln>
        </p:spPr>
        <p:txBody>
          <a:bodyPr wrap="square">
            <a:spAutoFit/>
          </a:bodyPr>
          <a:lstStyle/>
          <a:p>
            <a:r>
              <a:rPr lang="en-US" altLang="zh-CN" sz="2800" b="1" dirty="0" err="1">
                <a:solidFill>
                  <a:schemeClr val="accent5">
                    <a:lumMod val="50000"/>
                  </a:schemeClr>
                </a:solidFill>
                <a:latin typeface="Helvetica"/>
                <a:cs typeface="Helvetica"/>
              </a:rPr>
              <a:t>Apakah</a:t>
            </a:r>
            <a:r>
              <a:rPr lang="en-US" altLang="zh-CN" sz="2800" b="1" dirty="0">
                <a:solidFill>
                  <a:schemeClr val="accent5">
                    <a:lumMod val="50000"/>
                  </a:schemeClr>
                </a:solidFill>
                <a:latin typeface="Helvetica"/>
                <a:cs typeface="Helvetica"/>
              </a:rPr>
              <a:t> Mineral </a:t>
            </a:r>
            <a:r>
              <a:rPr lang="en-US" altLang="zh-CN" sz="2800" b="1" dirty="0" err="1">
                <a:solidFill>
                  <a:schemeClr val="accent5">
                    <a:lumMod val="50000"/>
                  </a:schemeClr>
                </a:solidFill>
                <a:latin typeface="Helvetica"/>
                <a:cs typeface="Helvetica"/>
              </a:rPr>
              <a:t>Bermanfaat</a:t>
            </a:r>
            <a:r>
              <a:rPr lang="en-US" altLang="zh-CN" sz="2800" b="1" dirty="0">
                <a:solidFill>
                  <a:schemeClr val="accent5">
                    <a:lumMod val="50000"/>
                  </a:schemeClr>
                </a:solidFill>
                <a:latin typeface="Helvetica"/>
                <a:cs typeface="Helvetica"/>
              </a:rPr>
              <a:t> </a:t>
            </a:r>
            <a:r>
              <a:rPr lang="en-US" altLang="zh-CN" sz="2800" b="1" dirty="0" err="1">
                <a:solidFill>
                  <a:schemeClr val="accent5">
                    <a:lumMod val="50000"/>
                  </a:schemeClr>
                </a:solidFill>
                <a:latin typeface="Helvetica"/>
                <a:cs typeface="Helvetica"/>
              </a:rPr>
              <a:t>Penting</a:t>
            </a:r>
            <a:r>
              <a:rPr lang="en-US" altLang="zh-CN" sz="2800" b="1" dirty="0">
                <a:solidFill>
                  <a:schemeClr val="accent5">
                    <a:lumMod val="50000"/>
                  </a:schemeClr>
                </a:solidFill>
                <a:latin typeface="Helvetica"/>
                <a:cs typeface="Helvetica"/>
              </a:rPr>
              <a:t> </a:t>
            </a:r>
            <a:r>
              <a:rPr lang="en-US" altLang="zh-CN" sz="2800" b="1" dirty="0" err="1">
                <a:solidFill>
                  <a:schemeClr val="accent5">
                    <a:lumMod val="50000"/>
                  </a:schemeClr>
                </a:solidFill>
                <a:latin typeface="Helvetica"/>
                <a:cs typeface="Helvetica"/>
              </a:rPr>
              <a:t>untuk</a:t>
            </a:r>
            <a:r>
              <a:rPr lang="en-US" altLang="zh-CN" sz="2800" b="1" dirty="0">
                <a:solidFill>
                  <a:schemeClr val="accent5">
                    <a:lumMod val="50000"/>
                  </a:schemeClr>
                </a:solidFill>
                <a:latin typeface="Helvetica"/>
                <a:cs typeface="Helvetica"/>
              </a:rPr>
              <a:t> </a:t>
            </a:r>
            <a:r>
              <a:rPr lang="en-US" altLang="zh-CN" sz="2800" b="1" dirty="0" err="1">
                <a:solidFill>
                  <a:schemeClr val="accent5">
                    <a:lumMod val="50000"/>
                  </a:schemeClr>
                </a:solidFill>
                <a:latin typeface="Helvetica"/>
                <a:cs typeface="Helvetica"/>
              </a:rPr>
              <a:t>Kesehatan</a:t>
            </a:r>
            <a:r>
              <a:rPr lang="en-US" altLang="zh-CN" sz="2800" b="1" dirty="0">
                <a:solidFill>
                  <a:schemeClr val="accent5">
                    <a:lumMod val="50000"/>
                  </a:schemeClr>
                </a:solidFill>
                <a:latin typeface="Helvetica"/>
                <a:cs typeface="Helvetica"/>
              </a:rPr>
              <a:t> ? </a:t>
            </a:r>
            <a:endParaRPr lang="en-US" sz="2800" b="1" dirty="0">
              <a:solidFill>
                <a:schemeClr val="accent5">
                  <a:lumMod val="50000"/>
                </a:schemeClr>
              </a:solidFill>
              <a:latin typeface="Helvetica"/>
              <a:cs typeface="Helvetica"/>
            </a:endParaRPr>
          </a:p>
        </p:txBody>
      </p:sp>
      <p:sp>
        <p:nvSpPr>
          <p:cNvPr id="6" name="矩形 38"/>
          <p:cNvSpPr/>
          <p:nvPr/>
        </p:nvSpPr>
        <p:spPr>
          <a:xfrm>
            <a:off x="7339697" y="697498"/>
            <a:ext cx="1439076" cy="1015663"/>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6000" b="1" spc="38" dirty="0">
                <a:ln w="11430"/>
                <a:solidFill>
                  <a:srgbClr val="FF0000"/>
                </a:solidFill>
                <a:effectLst>
                  <a:outerShdw blurRad="76200" dist="50800" dir="5400000" algn="tl" rotWithShape="0">
                    <a:srgbClr val="000000">
                      <a:alpha val="65000"/>
                    </a:srgbClr>
                  </a:outerShdw>
                </a:effectLst>
                <a:latin typeface="Helvetica"/>
                <a:ea typeface="华文新魏" pitchFamily="2" charset="-122"/>
                <a:cs typeface="Helvetica"/>
              </a:rPr>
              <a:t>YA!</a:t>
            </a:r>
            <a:endParaRPr lang="zh-CN" altLang="en-US" sz="6000" b="1" spc="38" dirty="0">
              <a:ln w="11430"/>
              <a:solidFill>
                <a:srgbClr val="FF0000"/>
              </a:solidFill>
              <a:effectLst>
                <a:outerShdw blurRad="76200" dist="50800" dir="5400000" algn="tl" rotWithShape="0">
                  <a:srgbClr val="000000">
                    <a:alpha val="65000"/>
                  </a:srgbClr>
                </a:outerShdw>
              </a:effectLst>
              <a:latin typeface="Helvetica"/>
              <a:ea typeface="华文新魏" pitchFamily="2" charset="-122"/>
              <a:cs typeface="Helvetica"/>
            </a:endParaRPr>
          </a:p>
        </p:txBody>
      </p:sp>
      <p:sp>
        <p:nvSpPr>
          <p:cNvPr id="7" name="Oval 6"/>
          <p:cNvSpPr/>
          <p:nvPr/>
        </p:nvSpPr>
        <p:spPr>
          <a:xfrm>
            <a:off x="5207000" y="3555999"/>
            <a:ext cx="776113" cy="761999"/>
          </a:xfrm>
          <a:prstGeom prst="ellipse">
            <a:avLst/>
          </a:prstGeom>
          <a:solidFill>
            <a:srgbClr val="41A3C3"/>
          </a:solidFill>
          <a:scene3d>
            <a:camera prst="obliqueTopLef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err="1">
                <a:solidFill>
                  <a:schemeClr val="bg1"/>
                </a:solidFill>
                <a:latin typeface="Helvetica"/>
                <a:cs typeface="Helvetica"/>
              </a:rPr>
              <a:t>C</a:t>
            </a:r>
            <a:r>
              <a:rPr lang="en-US" altLang="zh-CN" sz="1400" b="1" dirty="0" err="1">
                <a:solidFill>
                  <a:schemeClr val="bg1"/>
                </a:solidFill>
                <a:latin typeface="Helvetica"/>
                <a:cs typeface="Helvetica"/>
              </a:rPr>
              <a:t>a</a:t>
            </a:r>
            <a:endParaRPr lang="en-US" sz="1400" b="1" dirty="0">
              <a:solidFill>
                <a:schemeClr val="bg1"/>
              </a:solidFill>
              <a:latin typeface="Helvetica"/>
              <a:cs typeface="Helvetica"/>
            </a:endParaRPr>
          </a:p>
        </p:txBody>
      </p:sp>
      <p:sp>
        <p:nvSpPr>
          <p:cNvPr id="8" name="Oval 7"/>
          <p:cNvSpPr/>
          <p:nvPr/>
        </p:nvSpPr>
        <p:spPr>
          <a:xfrm>
            <a:off x="6502400" y="4145844"/>
            <a:ext cx="776113" cy="761999"/>
          </a:xfrm>
          <a:prstGeom prst="ellipse">
            <a:avLst/>
          </a:prstGeom>
          <a:solidFill>
            <a:srgbClr val="41A3C3"/>
          </a:solidFill>
          <a:scene3d>
            <a:camera prst="obliqueTopLef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latin typeface="Helvetica"/>
                <a:cs typeface="Helvetica"/>
              </a:rPr>
              <a:t>M</a:t>
            </a:r>
            <a:r>
              <a:rPr lang="en-US" altLang="zh-CN" sz="1400" b="1" dirty="0">
                <a:solidFill>
                  <a:schemeClr val="bg1"/>
                </a:solidFill>
                <a:latin typeface="Helvetica"/>
                <a:cs typeface="Helvetica"/>
              </a:rPr>
              <a:t>g</a:t>
            </a:r>
            <a:endParaRPr lang="en-US" sz="1400" b="1" dirty="0">
              <a:solidFill>
                <a:schemeClr val="bg1"/>
              </a:solidFill>
              <a:latin typeface="Helvetica"/>
              <a:cs typeface="Helvetica"/>
            </a:endParaRPr>
          </a:p>
        </p:txBody>
      </p:sp>
      <p:sp>
        <p:nvSpPr>
          <p:cNvPr id="9" name="Oval 8"/>
          <p:cNvSpPr/>
          <p:nvPr/>
        </p:nvSpPr>
        <p:spPr>
          <a:xfrm>
            <a:off x="7755467" y="3338688"/>
            <a:ext cx="776113" cy="761999"/>
          </a:xfrm>
          <a:prstGeom prst="ellipse">
            <a:avLst/>
          </a:prstGeom>
          <a:solidFill>
            <a:srgbClr val="41A3C3"/>
          </a:solidFill>
          <a:scene3d>
            <a:camera prst="obliqueTopLef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latin typeface="Helvetica"/>
                <a:cs typeface="Helvetica"/>
              </a:rPr>
              <a:t>F</a:t>
            </a:r>
          </a:p>
        </p:txBody>
      </p:sp>
      <p:sp>
        <p:nvSpPr>
          <p:cNvPr id="10" name="Oval 9"/>
          <p:cNvSpPr/>
          <p:nvPr/>
        </p:nvSpPr>
        <p:spPr>
          <a:xfrm>
            <a:off x="6990645" y="2108199"/>
            <a:ext cx="776113" cy="761999"/>
          </a:xfrm>
          <a:prstGeom prst="ellipse">
            <a:avLst/>
          </a:prstGeom>
          <a:solidFill>
            <a:srgbClr val="41A3C3"/>
          </a:solidFill>
          <a:scene3d>
            <a:camera prst="obliqueTopLef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latin typeface="Helvetica"/>
                <a:cs typeface="Helvetica"/>
              </a:rPr>
              <a:t>Z</a:t>
            </a:r>
            <a:r>
              <a:rPr lang="en-US" altLang="zh-CN" sz="1400" b="1" dirty="0">
                <a:solidFill>
                  <a:schemeClr val="bg1"/>
                </a:solidFill>
                <a:latin typeface="Helvetica"/>
                <a:cs typeface="Helvetica"/>
              </a:rPr>
              <a:t>n</a:t>
            </a:r>
            <a:endParaRPr lang="en-US" sz="1400" b="1" dirty="0">
              <a:solidFill>
                <a:schemeClr val="bg1"/>
              </a:solidFill>
              <a:latin typeface="Helvetica"/>
              <a:cs typeface="Helvetica"/>
            </a:endParaRPr>
          </a:p>
        </p:txBody>
      </p:sp>
      <p:sp>
        <p:nvSpPr>
          <p:cNvPr id="11" name="Oval 10"/>
          <p:cNvSpPr/>
          <p:nvPr/>
        </p:nvSpPr>
        <p:spPr>
          <a:xfrm>
            <a:off x="4337755" y="4238977"/>
            <a:ext cx="776113" cy="761999"/>
          </a:xfrm>
          <a:prstGeom prst="ellipse">
            <a:avLst/>
          </a:prstGeom>
          <a:solidFill>
            <a:srgbClr val="41A3C3"/>
          </a:solidFill>
          <a:scene3d>
            <a:camera prst="obliqueTopLef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a:solidFill>
                  <a:schemeClr val="bg1"/>
                </a:solidFill>
                <a:latin typeface="Helvetica"/>
                <a:cs typeface="Helvetica"/>
              </a:rPr>
              <a:t>N</a:t>
            </a:r>
            <a:r>
              <a:rPr lang="en-US" altLang="zh-CN" sz="1400" b="1" dirty="0">
                <a:solidFill>
                  <a:schemeClr val="bg1"/>
                </a:solidFill>
                <a:latin typeface="Helvetica"/>
                <a:cs typeface="Helvetica"/>
              </a:rPr>
              <a:t>a</a:t>
            </a:r>
            <a:endParaRPr lang="en-US" sz="1400" b="1" dirty="0">
              <a:solidFill>
                <a:schemeClr val="bg1"/>
              </a:solidFill>
              <a:latin typeface="Helvetica"/>
              <a:cs typeface="Helvetica"/>
            </a:endParaRPr>
          </a:p>
        </p:txBody>
      </p:sp>
      <p:sp>
        <p:nvSpPr>
          <p:cNvPr id="12" name="Rectangle 11"/>
          <p:cNvSpPr/>
          <p:nvPr/>
        </p:nvSpPr>
        <p:spPr>
          <a:xfrm>
            <a:off x="253999" y="1477697"/>
            <a:ext cx="5341057" cy="2585323"/>
          </a:xfrm>
          <a:prstGeom prst="rect">
            <a:avLst/>
          </a:prstGeom>
          <a:solidFill>
            <a:schemeClr val="bg1">
              <a:alpha val="55000"/>
            </a:schemeClr>
          </a:solidFill>
        </p:spPr>
        <p:txBody>
          <a:bodyPr wrap="square">
            <a:spAutoFit/>
          </a:bodyPr>
          <a:lstStyle/>
          <a:p>
            <a:pPr marL="285750" indent="-285750">
              <a:lnSpc>
                <a:spcPct val="150000"/>
              </a:lnSpc>
              <a:buFont typeface="Arial"/>
              <a:buChar char="•"/>
            </a:pPr>
            <a:r>
              <a:rPr lang="en-US" b="1" dirty="0" err="1">
                <a:solidFill>
                  <a:schemeClr val="accent1">
                    <a:lumMod val="50000"/>
                  </a:schemeClr>
                </a:solidFill>
                <a:latin typeface="Helvetica"/>
                <a:cs typeface="Helvetica"/>
              </a:rPr>
              <a:t>Kalsium</a:t>
            </a:r>
            <a:r>
              <a:rPr lang="en-US" b="1" dirty="0">
                <a:solidFill>
                  <a:schemeClr val="accent1">
                    <a:lumMod val="50000"/>
                  </a:schemeClr>
                </a:solidFill>
                <a:latin typeface="Helvetica"/>
                <a:cs typeface="Helvetica"/>
              </a:rPr>
              <a:t> </a:t>
            </a:r>
          </a:p>
          <a:p>
            <a:pPr>
              <a:lnSpc>
                <a:spcPct val="150000"/>
              </a:lnSpc>
            </a:pPr>
            <a:r>
              <a:rPr lang="en-US" b="1" dirty="0">
                <a:solidFill>
                  <a:schemeClr val="accent1">
                    <a:lumMod val="50000"/>
                  </a:schemeClr>
                </a:solidFill>
                <a:latin typeface="Helvetica"/>
                <a:cs typeface="Helvetica"/>
              </a:rPr>
              <a:t>     </a:t>
            </a:r>
            <a:r>
              <a:rPr lang="en-US" dirty="0" err="1">
                <a:solidFill>
                  <a:schemeClr val="accent1">
                    <a:lumMod val="50000"/>
                  </a:schemeClr>
                </a:solidFill>
                <a:latin typeface="Helvetica"/>
                <a:cs typeface="Helvetica"/>
              </a:rPr>
              <a:t>membantu</a:t>
            </a:r>
            <a:r>
              <a:rPr lang="en-US" dirty="0">
                <a:solidFill>
                  <a:schemeClr val="accent1">
                    <a:lumMod val="50000"/>
                  </a:schemeClr>
                </a:solidFill>
                <a:latin typeface="Helvetica"/>
                <a:cs typeface="Helvetica"/>
              </a:rPr>
              <a:t> </a:t>
            </a:r>
            <a:r>
              <a:rPr lang="en-US" dirty="0" err="1">
                <a:solidFill>
                  <a:schemeClr val="accent1">
                    <a:lumMod val="50000"/>
                  </a:schemeClr>
                </a:solidFill>
                <a:latin typeface="Helvetica"/>
                <a:cs typeface="Helvetica"/>
              </a:rPr>
              <a:t>untuk</a:t>
            </a:r>
            <a:r>
              <a:rPr lang="en-US" dirty="0">
                <a:solidFill>
                  <a:schemeClr val="accent1">
                    <a:lumMod val="50000"/>
                  </a:schemeClr>
                </a:solidFill>
                <a:latin typeface="Helvetica"/>
                <a:cs typeface="Helvetica"/>
              </a:rPr>
              <a:t> </a:t>
            </a:r>
            <a:r>
              <a:rPr lang="en-US" dirty="0" err="1">
                <a:solidFill>
                  <a:schemeClr val="accent1">
                    <a:lumMod val="50000"/>
                  </a:schemeClr>
                </a:solidFill>
                <a:latin typeface="Helvetica"/>
                <a:cs typeface="Helvetica"/>
              </a:rPr>
              <a:t>menguatkan</a:t>
            </a:r>
            <a:r>
              <a:rPr lang="en-US" dirty="0">
                <a:solidFill>
                  <a:schemeClr val="accent1">
                    <a:lumMod val="50000"/>
                  </a:schemeClr>
                </a:solidFill>
                <a:latin typeface="Helvetica"/>
                <a:cs typeface="Helvetica"/>
              </a:rPr>
              <a:t> </a:t>
            </a:r>
            <a:r>
              <a:rPr lang="en-US" dirty="0" err="1">
                <a:solidFill>
                  <a:schemeClr val="accent1">
                    <a:lumMod val="50000"/>
                  </a:schemeClr>
                </a:solidFill>
                <a:latin typeface="Helvetica"/>
                <a:cs typeface="Helvetica"/>
              </a:rPr>
              <a:t>tulang</a:t>
            </a:r>
            <a:r>
              <a:rPr lang="en-US" dirty="0">
                <a:solidFill>
                  <a:schemeClr val="accent1">
                    <a:lumMod val="50000"/>
                  </a:schemeClr>
                </a:solidFill>
                <a:latin typeface="Helvetica"/>
                <a:cs typeface="Helvetica"/>
              </a:rPr>
              <a:t> &amp; </a:t>
            </a:r>
            <a:r>
              <a:rPr lang="en-US" dirty="0" err="1">
                <a:solidFill>
                  <a:schemeClr val="accent1">
                    <a:lumMod val="50000"/>
                  </a:schemeClr>
                </a:solidFill>
                <a:latin typeface="Helvetica"/>
                <a:cs typeface="Helvetica"/>
              </a:rPr>
              <a:t>gigi</a:t>
            </a:r>
            <a:r>
              <a:rPr lang="en-US" dirty="0">
                <a:solidFill>
                  <a:schemeClr val="accent1">
                    <a:lumMod val="50000"/>
                  </a:schemeClr>
                </a:solidFill>
                <a:latin typeface="Helvetica"/>
                <a:cs typeface="Helvetica"/>
              </a:rPr>
              <a:t>.</a:t>
            </a:r>
          </a:p>
          <a:p>
            <a:pPr marL="285750" indent="-285750">
              <a:lnSpc>
                <a:spcPct val="150000"/>
              </a:lnSpc>
              <a:buFont typeface="Arial"/>
              <a:buChar char="•"/>
            </a:pPr>
            <a:r>
              <a:rPr lang="en-US" b="1" dirty="0">
                <a:solidFill>
                  <a:schemeClr val="accent1">
                    <a:lumMod val="50000"/>
                  </a:schemeClr>
                </a:solidFill>
                <a:latin typeface="Helvetica"/>
                <a:cs typeface="Helvetica"/>
              </a:rPr>
              <a:t>Magnesium </a:t>
            </a:r>
          </a:p>
          <a:p>
            <a:pPr>
              <a:lnSpc>
                <a:spcPct val="150000"/>
              </a:lnSpc>
            </a:pPr>
            <a:r>
              <a:rPr lang="en-US" altLang="zh-CN" b="1" dirty="0">
                <a:solidFill>
                  <a:schemeClr val="accent1">
                    <a:lumMod val="50000"/>
                  </a:schemeClr>
                </a:solidFill>
                <a:latin typeface="Helvetica"/>
                <a:cs typeface="Helvetica"/>
              </a:rPr>
              <a:t>    </a:t>
            </a:r>
            <a:r>
              <a:rPr lang="en-US" altLang="zh-CN" dirty="0">
                <a:solidFill>
                  <a:schemeClr val="accent1">
                    <a:lumMod val="50000"/>
                  </a:schemeClr>
                </a:solidFill>
                <a:latin typeface="Helvetica"/>
                <a:cs typeface="Helvetica"/>
              </a:rPr>
              <a:t> </a:t>
            </a:r>
            <a:r>
              <a:rPr lang="en-US" altLang="zh-CN" dirty="0" err="1">
                <a:solidFill>
                  <a:schemeClr val="accent1">
                    <a:lumMod val="50000"/>
                  </a:schemeClr>
                </a:solidFill>
                <a:latin typeface="Helvetica"/>
                <a:cs typeface="Helvetica"/>
              </a:rPr>
              <a:t>membantu</a:t>
            </a:r>
            <a:r>
              <a:rPr lang="en-US" altLang="zh-CN" dirty="0">
                <a:solidFill>
                  <a:schemeClr val="accent1">
                    <a:lumMod val="50000"/>
                  </a:schemeClr>
                </a:solidFill>
                <a:latin typeface="Helvetica"/>
                <a:cs typeface="Helvetica"/>
              </a:rPr>
              <a:t> </a:t>
            </a:r>
            <a:r>
              <a:rPr lang="en-US" altLang="zh-CN" dirty="0" err="1">
                <a:solidFill>
                  <a:schemeClr val="accent1">
                    <a:lumMod val="50000"/>
                  </a:schemeClr>
                </a:solidFill>
                <a:latin typeface="Helvetica"/>
                <a:cs typeface="Helvetica"/>
              </a:rPr>
              <a:t>untuk</a:t>
            </a:r>
            <a:r>
              <a:rPr lang="en-US" altLang="zh-CN" dirty="0">
                <a:solidFill>
                  <a:schemeClr val="accent1">
                    <a:lumMod val="50000"/>
                  </a:schemeClr>
                </a:solidFill>
                <a:latin typeface="Helvetica"/>
                <a:cs typeface="Helvetica"/>
              </a:rPr>
              <a:t> </a:t>
            </a:r>
            <a:r>
              <a:rPr lang="en-US" altLang="zh-CN" dirty="0" err="1">
                <a:solidFill>
                  <a:schemeClr val="accent1">
                    <a:lumMod val="50000"/>
                  </a:schemeClr>
                </a:solidFill>
                <a:latin typeface="Helvetica"/>
                <a:cs typeface="Helvetica"/>
              </a:rPr>
              <a:t>mengurangi</a:t>
            </a:r>
            <a:r>
              <a:rPr lang="en-US" altLang="zh-CN" dirty="0">
                <a:solidFill>
                  <a:schemeClr val="accent1">
                    <a:lumMod val="50000"/>
                  </a:schemeClr>
                </a:solidFill>
                <a:latin typeface="Helvetica"/>
                <a:cs typeface="Helvetica"/>
              </a:rPr>
              <a:t> stress </a:t>
            </a:r>
            <a:r>
              <a:rPr lang="en-US" altLang="zh-CN" dirty="0" err="1">
                <a:solidFill>
                  <a:schemeClr val="accent1">
                    <a:lumMod val="50000"/>
                  </a:schemeClr>
                </a:solidFill>
                <a:latin typeface="Helvetica"/>
                <a:cs typeface="Helvetica"/>
              </a:rPr>
              <a:t>pada</a:t>
            </a:r>
            <a:r>
              <a:rPr lang="en-US" altLang="zh-CN" dirty="0">
                <a:solidFill>
                  <a:schemeClr val="accent1">
                    <a:lumMod val="50000"/>
                  </a:schemeClr>
                </a:solidFill>
                <a:latin typeface="Helvetica"/>
                <a:cs typeface="Helvetica"/>
              </a:rPr>
              <a:t> </a:t>
            </a:r>
            <a:r>
              <a:rPr lang="en-US" altLang="zh-CN" dirty="0" err="1">
                <a:solidFill>
                  <a:schemeClr val="accent1">
                    <a:lumMod val="50000"/>
                  </a:schemeClr>
                </a:solidFill>
                <a:latin typeface="Helvetica"/>
                <a:cs typeface="Helvetica"/>
              </a:rPr>
              <a:t>otot</a:t>
            </a:r>
            <a:r>
              <a:rPr lang="en-US" altLang="zh-CN" dirty="0">
                <a:solidFill>
                  <a:schemeClr val="accent1">
                    <a:lumMod val="50000"/>
                  </a:schemeClr>
                </a:solidFill>
                <a:latin typeface="Helvetica"/>
                <a:cs typeface="Helvetica"/>
              </a:rPr>
              <a:t>.</a:t>
            </a:r>
            <a:endParaRPr lang="en-US" dirty="0">
              <a:solidFill>
                <a:schemeClr val="accent1">
                  <a:lumMod val="50000"/>
                </a:schemeClr>
              </a:solidFill>
              <a:latin typeface="Helvetica"/>
              <a:cs typeface="Helvetica"/>
            </a:endParaRPr>
          </a:p>
          <a:p>
            <a:pPr marL="285750" indent="-285750">
              <a:lnSpc>
                <a:spcPct val="150000"/>
              </a:lnSpc>
              <a:buFont typeface="Arial"/>
              <a:buChar char="•"/>
            </a:pPr>
            <a:r>
              <a:rPr lang="en-US" b="1" dirty="0" err="1">
                <a:solidFill>
                  <a:schemeClr val="accent1">
                    <a:lumMod val="50000"/>
                  </a:schemeClr>
                </a:solidFill>
                <a:latin typeface="Helvetica"/>
                <a:cs typeface="Helvetica"/>
              </a:rPr>
              <a:t>Fluorida</a:t>
            </a:r>
            <a:r>
              <a:rPr lang="en-US" b="1" dirty="0">
                <a:solidFill>
                  <a:schemeClr val="accent1">
                    <a:lumMod val="50000"/>
                  </a:schemeClr>
                </a:solidFill>
                <a:latin typeface="Helvetica"/>
                <a:cs typeface="Helvetica"/>
              </a:rPr>
              <a:t> </a:t>
            </a:r>
          </a:p>
          <a:p>
            <a:pPr>
              <a:lnSpc>
                <a:spcPct val="150000"/>
              </a:lnSpc>
            </a:pPr>
            <a:r>
              <a:rPr lang="en-US" b="1" dirty="0">
                <a:solidFill>
                  <a:schemeClr val="accent1">
                    <a:lumMod val="50000"/>
                  </a:schemeClr>
                </a:solidFill>
                <a:latin typeface="Helvetica"/>
                <a:cs typeface="Helvetica"/>
              </a:rPr>
              <a:t>     </a:t>
            </a:r>
            <a:r>
              <a:rPr lang="en-US" dirty="0">
                <a:solidFill>
                  <a:schemeClr val="accent1">
                    <a:lumMod val="50000"/>
                  </a:schemeClr>
                </a:solidFill>
                <a:latin typeface="Helvetica"/>
                <a:cs typeface="Helvetica"/>
              </a:rPr>
              <a:t> </a:t>
            </a:r>
            <a:r>
              <a:rPr lang="en-US" dirty="0" err="1">
                <a:solidFill>
                  <a:schemeClr val="accent1">
                    <a:lumMod val="50000"/>
                  </a:schemeClr>
                </a:solidFill>
                <a:latin typeface="Helvetica"/>
                <a:cs typeface="Helvetica"/>
              </a:rPr>
              <a:t>membantu</a:t>
            </a:r>
            <a:r>
              <a:rPr lang="en-US" dirty="0">
                <a:solidFill>
                  <a:schemeClr val="accent1">
                    <a:lumMod val="50000"/>
                  </a:schemeClr>
                </a:solidFill>
                <a:latin typeface="Helvetica"/>
                <a:cs typeface="Helvetica"/>
              </a:rPr>
              <a:t> </a:t>
            </a:r>
            <a:r>
              <a:rPr lang="en-US" dirty="0" err="1">
                <a:solidFill>
                  <a:schemeClr val="accent1">
                    <a:lumMod val="50000"/>
                  </a:schemeClr>
                </a:solidFill>
                <a:latin typeface="Helvetica"/>
                <a:cs typeface="Helvetica"/>
              </a:rPr>
              <a:t>untuk</a:t>
            </a:r>
            <a:r>
              <a:rPr lang="en-US" dirty="0">
                <a:solidFill>
                  <a:schemeClr val="accent1">
                    <a:lumMod val="50000"/>
                  </a:schemeClr>
                </a:solidFill>
                <a:latin typeface="Helvetica"/>
                <a:cs typeface="Helvetica"/>
              </a:rPr>
              <a:t> </a:t>
            </a:r>
            <a:r>
              <a:rPr lang="en-US" dirty="0" err="1">
                <a:solidFill>
                  <a:schemeClr val="accent1">
                    <a:lumMod val="50000"/>
                  </a:schemeClr>
                </a:solidFill>
                <a:latin typeface="Helvetica"/>
                <a:cs typeface="Helvetica"/>
              </a:rPr>
              <a:t>melindungi</a:t>
            </a:r>
            <a:r>
              <a:rPr lang="en-US" dirty="0">
                <a:solidFill>
                  <a:schemeClr val="accent1">
                    <a:lumMod val="50000"/>
                  </a:schemeClr>
                </a:solidFill>
                <a:latin typeface="Helvetica"/>
                <a:cs typeface="Helvetica"/>
              </a:rPr>
              <a:t> </a:t>
            </a:r>
            <a:r>
              <a:rPr lang="en-US" dirty="0" err="1">
                <a:solidFill>
                  <a:schemeClr val="accent1">
                    <a:lumMod val="50000"/>
                  </a:schemeClr>
                </a:solidFill>
                <a:latin typeface="Helvetica"/>
                <a:cs typeface="Helvetica"/>
              </a:rPr>
              <a:t>gigi</a:t>
            </a:r>
            <a:r>
              <a:rPr lang="en-US" dirty="0">
                <a:solidFill>
                  <a:schemeClr val="accent1">
                    <a:lumMod val="50000"/>
                  </a:schemeClr>
                </a:solidFill>
                <a:latin typeface="Helvetica"/>
                <a:cs typeface="Helvetica"/>
              </a:rPr>
              <a:t> </a:t>
            </a:r>
            <a:r>
              <a:rPr lang="en-US" dirty="0" err="1">
                <a:solidFill>
                  <a:schemeClr val="accent1">
                    <a:lumMod val="50000"/>
                  </a:schemeClr>
                </a:solidFill>
                <a:latin typeface="Helvetica"/>
                <a:cs typeface="Helvetica"/>
              </a:rPr>
              <a:t>dari</a:t>
            </a:r>
            <a:r>
              <a:rPr lang="en-US" dirty="0">
                <a:solidFill>
                  <a:schemeClr val="accent1">
                    <a:lumMod val="50000"/>
                  </a:schemeClr>
                </a:solidFill>
                <a:latin typeface="Helvetica"/>
                <a:cs typeface="Helvetica"/>
              </a:rPr>
              <a:t> </a:t>
            </a:r>
            <a:r>
              <a:rPr lang="en-US" dirty="0" err="1">
                <a:solidFill>
                  <a:schemeClr val="accent1">
                    <a:lumMod val="50000"/>
                  </a:schemeClr>
                </a:solidFill>
                <a:latin typeface="Helvetica"/>
                <a:cs typeface="Helvetica"/>
              </a:rPr>
              <a:t>bakteri</a:t>
            </a:r>
            <a:r>
              <a:rPr lang="en-US" dirty="0" smtClean="0">
                <a:solidFill>
                  <a:schemeClr val="accent1">
                    <a:lumMod val="50000"/>
                  </a:schemeClr>
                </a:solidFill>
                <a:latin typeface="Helvetica"/>
                <a:cs typeface="Helvetica"/>
              </a:rPr>
              <a:t>.</a:t>
            </a:r>
            <a:endParaRPr lang="id-ID" dirty="0" smtClean="0">
              <a:solidFill>
                <a:schemeClr val="accent1">
                  <a:lumMod val="50000"/>
                </a:schemeClr>
              </a:solidFill>
              <a:latin typeface="Helvetica"/>
              <a:cs typeface="Helvetica"/>
            </a:endParaRPr>
          </a:p>
        </p:txBody>
      </p:sp>
    </p:spTree>
    <p:extLst>
      <p:ext uri="{BB962C8B-B14F-4D97-AF65-F5344CB8AC3E}">
        <p14:creationId xmlns:p14="http://schemas.microsoft.com/office/powerpoint/2010/main" val="3949888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BEBA8EAE-BF5A-486C-A8C5-ECC9F3942E4B}">
                <a14:imgProps xmlns:a14="http://schemas.microsoft.com/office/drawing/2010/main">
                  <a14:imgLayer r:embed="rId4">
                    <a14:imgEffect>
                      <a14:backgroundRemoval t="0" b="100000" l="12195" r="100000">
                        <a14:foregroundMark x1="41789" y1="60391" x2="41789" y2="60391"/>
                        <a14:foregroundMark x1="42439" y1="43276" x2="42439" y2="43276"/>
                        <a14:foregroundMark x1="40650" y1="36675" x2="40650" y2="36675"/>
                        <a14:foregroundMark x1="42602" y1="6112" x2="42602" y2="6112"/>
                        <a14:foregroundMark x1="47317" y1="72127" x2="47317" y2="72127"/>
                        <a14:foregroundMark x1="43577" y1="31785" x2="43577" y2="31785"/>
                        <a14:foregroundMark x1="43252" y1="27384" x2="43252" y2="27384"/>
                        <a14:foregroundMark x1="43252" y1="23472" x2="43252" y2="23472"/>
                        <a14:foregroundMark x1="18049" y1="73105" x2="18049" y2="73105"/>
                        <a14:foregroundMark x1="24878" y1="54034" x2="24878" y2="54034"/>
                        <a14:foregroundMark x1="14797" y1="80685" x2="14797" y2="80685"/>
                        <a14:foregroundMark x1="41789" y1="20293" x2="41789" y2="20293"/>
                        <a14:foregroundMark x1="41789" y1="16381" x2="41789" y2="16381"/>
                        <a14:foregroundMark x1="41138" y1="13447" x2="41138" y2="13447"/>
                      </a14:backgroundRemoval>
                    </a14:imgEffect>
                  </a14:imgLayer>
                </a14:imgProps>
              </a:ext>
            </a:extLst>
          </a:blip>
          <a:stretch>
            <a:fillRect/>
          </a:stretch>
        </p:blipFill>
        <p:spPr>
          <a:xfrm flipH="1">
            <a:off x="0" y="0"/>
            <a:ext cx="7345272" cy="5143500"/>
          </a:xfrm>
          <a:prstGeom prst="rect">
            <a:avLst/>
          </a:prstGeom>
        </p:spPr>
      </p:pic>
      <p:sp>
        <p:nvSpPr>
          <p:cNvPr id="9" name="矩形 4"/>
          <p:cNvSpPr/>
          <p:nvPr/>
        </p:nvSpPr>
        <p:spPr>
          <a:xfrm>
            <a:off x="4256412" y="1361063"/>
            <a:ext cx="4695677" cy="3393237"/>
          </a:xfrm>
          <a:prstGeom prst="rect">
            <a:avLst/>
          </a:prstGeom>
          <a:solidFill>
            <a:srgbClr val="FFFFFF">
              <a:alpha val="52000"/>
            </a:srgbClr>
          </a:solidFill>
        </p:spPr>
        <p:txBody>
          <a:bodyPr wrap="square">
            <a:spAutoFit/>
          </a:bodyPr>
          <a:lstStyle/>
          <a:p>
            <a:pPr marL="342900" indent="-342900">
              <a:lnSpc>
                <a:spcPct val="150000"/>
              </a:lnSpc>
              <a:buFont typeface="+mj-lt"/>
              <a:buAutoNum type="arabicPeriod"/>
            </a:pPr>
            <a:r>
              <a:rPr lang="en-ID" dirty="0">
                <a:solidFill>
                  <a:srgbClr val="002060"/>
                </a:solidFill>
                <a:latin typeface="Helvetica"/>
                <a:ea typeface="Microsoft YaHei" panose="020B0503020204020204" pitchFamily="34" charset="-122"/>
                <a:cs typeface="Helvetica"/>
              </a:rPr>
              <a:t>Teknologi </a:t>
            </a:r>
            <a:r>
              <a:rPr lang="en-US" altLang="zh-CN" b="1" dirty="0" err="1">
                <a:solidFill>
                  <a:srgbClr val="002060"/>
                </a:solidFill>
                <a:latin typeface="Helvetica"/>
                <a:ea typeface="Microsoft YaHei" panose="020B0503020204020204" pitchFamily="34" charset="-122"/>
                <a:cs typeface="Helvetica"/>
              </a:rPr>
              <a:t>Ultrafiltrasi</a:t>
            </a:r>
            <a:endParaRPr lang="en-US" altLang="zh-CN" b="1" dirty="0">
              <a:solidFill>
                <a:srgbClr val="002060"/>
              </a:solidFill>
              <a:latin typeface="Helvetica"/>
              <a:ea typeface="Microsoft YaHei" panose="020B0503020204020204" pitchFamily="34" charset="-122"/>
              <a:cs typeface="Helvetica"/>
            </a:endParaRPr>
          </a:p>
          <a:p>
            <a:pPr marL="342900" indent="-342900">
              <a:lnSpc>
                <a:spcPct val="150000"/>
              </a:lnSpc>
              <a:buFont typeface="+mj-lt"/>
              <a:buAutoNum type="arabicPeriod"/>
            </a:pPr>
            <a:r>
              <a:rPr lang="en-ID" dirty="0">
                <a:solidFill>
                  <a:srgbClr val="002060"/>
                </a:solidFill>
                <a:latin typeface="Helvetica"/>
                <a:ea typeface="Microsoft YaHei" panose="020B0503020204020204" pitchFamily="34" charset="-122"/>
                <a:cs typeface="Helvetica"/>
              </a:rPr>
              <a:t>Mampu </a:t>
            </a:r>
            <a:r>
              <a:rPr lang="en-ID" b="1" dirty="0">
                <a:solidFill>
                  <a:srgbClr val="002060"/>
                </a:solidFill>
                <a:latin typeface="Helvetica"/>
                <a:ea typeface="Microsoft YaHei" panose="020B0503020204020204" pitchFamily="34" charset="-122"/>
                <a:cs typeface="Helvetica"/>
              </a:rPr>
              <a:t>menghilangkan kotoran berbahaya</a:t>
            </a:r>
            <a:r>
              <a:rPr lang="en-ID" dirty="0">
                <a:solidFill>
                  <a:srgbClr val="002060"/>
                </a:solidFill>
                <a:latin typeface="Helvetica"/>
                <a:ea typeface="Microsoft YaHei" panose="020B0503020204020204" pitchFamily="34" charset="-122"/>
                <a:cs typeface="Helvetica"/>
              </a:rPr>
              <a:t> dalam air</a:t>
            </a:r>
          </a:p>
          <a:p>
            <a:pPr marL="342900" indent="-342900">
              <a:lnSpc>
                <a:spcPct val="150000"/>
              </a:lnSpc>
              <a:buFont typeface="+mj-lt"/>
              <a:buAutoNum type="arabicPeriod"/>
            </a:pPr>
            <a:r>
              <a:rPr lang="en-ID" dirty="0" err="1">
                <a:solidFill>
                  <a:srgbClr val="002060"/>
                </a:solidFill>
                <a:latin typeface="Helvetica"/>
                <a:ea typeface="Microsoft YaHei" panose="020B0503020204020204" pitchFamily="34" charset="-122"/>
                <a:cs typeface="Helvetica"/>
              </a:rPr>
              <a:t>Mampu</a:t>
            </a:r>
            <a:r>
              <a:rPr lang="en-ID" dirty="0">
                <a:solidFill>
                  <a:srgbClr val="002060"/>
                </a:solidFill>
                <a:latin typeface="Helvetica"/>
                <a:ea typeface="Microsoft YaHei" panose="020B0503020204020204" pitchFamily="34" charset="-122"/>
                <a:cs typeface="Helvetica"/>
              </a:rPr>
              <a:t> </a:t>
            </a:r>
            <a:r>
              <a:rPr lang="en-ID" b="1" dirty="0" err="1">
                <a:solidFill>
                  <a:srgbClr val="002060"/>
                </a:solidFill>
                <a:latin typeface="Helvetica"/>
                <a:ea typeface="Microsoft YaHei" panose="020B0503020204020204" pitchFamily="34" charset="-122"/>
                <a:cs typeface="Helvetica"/>
              </a:rPr>
              <a:t>mempertahankan</a:t>
            </a:r>
            <a:r>
              <a:rPr lang="en-ID" b="1" dirty="0">
                <a:solidFill>
                  <a:srgbClr val="002060"/>
                </a:solidFill>
                <a:latin typeface="Helvetica"/>
                <a:ea typeface="Microsoft YaHei" panose="020B0503020204020204" pitchFamily="34" charset="-122"/>
                <a:cs typeface="Helvetica"/>
              </a:rPr>
              <a:t> </a:t>
            </a:r>
            <a:r>
              <a:rPr lang="en-ID" b="1" dirty="0" err="1">
                <a:solidFill>
                  <a:srgbClr val="002060"/>
                </a:solidFill>
                <a:latin typeface="Helvetica"/>
                <a:ea typeface="Microsoft YaHei" panose="020B0503020204020204" pitchFamily="34" charset="-122"/>
                <a:cs typeface="Helvetica"/>
              </a:rPr>
              <a:t>kandungan</a:t>
            </a:r>
            <a:r>
              <a:rPr lang="en-ID" b="1" dirty="0">
                <a:solidFill>
                  <a:srgbClr val="002060"/>
                </a:solidFill>
                <a:latin typeface="Helvetica"/>
                <a:ea typeface="Microsoft YaHei" panose="020B0503020204020204" pitchFamily="34" charset="-122"/>
                <a:cs typeface="Helvetica"/>
              </a:rPr>
              <a:t> mineral</a:t>
            </a:r>
          </a:p>
          <a:p>
            <a:pPr marL="342900" indent="-342900">
              <a:lnSpc>
                <a:spcPct val="150000"/>
              </a:lnSpc>
              <a:buFont typeface="+mj-lt"/>
              <a:buAutoNum type="arabicPeriod"/>
            </a:pPr>
            <a:r>
              <a:rPr lang="en-ID" dirty="0">
                <a:solidFill>
                  <a:srgbClr val="002060"/>
                </a:solidFill>
                <a:latin typeface="Helvetica"/>
                <a:ea typeface="Microsoft YaHei" panose="020B0503020204020204" pitchFamily="34" charset="-122"/>
                <a:cs typeface="Helvetica"/>
              </a:rPr>
              <a:t>Dapat</a:t>
            </a:r>
            <a:r>
              <a:rPr lang="en-ID" b="1" dirty="0">
                <a:solidFill>
                  <a:srgbClr val="002060"/>
                </a:solidFill>
                <a:latin typeface="Helvetica"/>
                <a:ea typeface="Microsoft YaHei" panose="020B0503020204020204" pitchFamily="34" charset="-122"/>
                <a:cs typeface="Helvetica"/>
              </a:rPr>
              <a:t> diminum langsung</a:t>
            </a:r>
          </a:p>
          <a:p>
            <a:pPr marL="342900" indent="-342900">
              <a:lnSpc>
                <a:spcPct val="150000"/>
              </a:lnSpc>
              <a:buFont typeface="+mj-lt"/>
              <a:buAutoNum type="arabicPeriod"/>
            </a:pPr>
            <a:r>
              <a:rPr lang="en-ID" b="1" dirty="0">
                <a:solidFill>
                  <a:srgbClr val="002060"/>
                </a:solidFill>
                <a:latin typeface="Helvetica"/>
                <a:ea typeface="Microsoft YaHei" panose="020B0503020204020204" pitchFamily="34" charset="-122"/>
                <a:cs typeface="Helvetica"/>
              </a:rPr>
              <a:t>Mudah dipasang </a:t>
            </a:r>
            <a:r>
              <a:rPr lang="en-ID" dirty="0">
                <a:solidFill>
                  <a:srgbClr val="002060"/>
                </a:solidFill>
                <a:latin typeface="Helvetica"/>
                <a:ea typeface="Microsoft YaHei" panose="020B0503020204020204" pitchFamily="34" charset="-122"/>
                <a:cs typeface="Helvetica"/>
              </a:rPr>
              <a:t>sendiri</a:t>
            </a:r>
          </a:p>
          <a:p>
            <a:pPr marL="342900" indent="-342900">
              <a:lnSpc>
                <a:spcPct val="150000"/>
              </a:lnSpc>
              <a:buFont typeface="+mj-lt"/>
              <a:buAutoNum type="arabicPeriod"/>
            </a:pPr>
            <a:r>
              <a:rPr lang="en-ID" b="1" dirty="0">
                <a:solidFill>
                  <a:srgbClr val="002060"/>
                </a:solidFill>
                <a:latin typeface="Helvetica"/>
                <a:ea typeface="Microsoft YaHei" panose="020B0503020204020204" pitchFamily="34" charset="-122"/>
                <a:cs typeface="Helvetica"/>
              </a:rPr>
              <a:t>Hemat biaya</a:t>
            </a:r>
            <a:endParaRPr lang="en-US" b="1" dirty="0">
              <a:solidFill>
                <a:srgbClr val="002060"/>
              </a:solidFill>
              <a:latin typeface="Helvetica"/>
              <a:ea typeface="Microsoft YaHei" panose="020B0503020204020204" pitchFamily="34" charset="-122"/>
              <a:cs typeface="Helvetica"/>
            </a:endParaRPr>
          </a:p>
        </p:txBody>
      </p:sp>
      <p:sp>
        <p:nvSpPr>
          <p:cNvPr id="6" name="矩形 4"/>
          <p:cNvSpPr/>
          <p:nvPr/>
        </p:nvSpPr>
        <p:spPr>
          <a:xfrm>
            <a:off x="3803904" y="348973"/>
            <a:ext cx="5340096" cy="1112099"/>
          </a:xfrm>
          <a:prstGeom prst="rect">
            <a:avLst/>
          </a:prstGeom>
          <a:solidFill>
            <a:srgbClr val="FFFFFF">
              <a:alpha val="0"/>
            </a:srgbClr>
          </a:solidFill>
        </p:spPr>
        <p:txBody>
          <a:bodyPr wrap="square">
            <a:spAutoFit/>
          </a:bodyPr>
          <a:lstStyle/>
          <a:p>
            <a:pPr algn="ctr">
              <a:lnSpc>
                <a:spcPct val="120000"/>
              </a:lnSpc>
            </a:pPr>
            <a:r>
              <a:rPr lang="en-ID" sz="2800" b="1" dirty="0">
                <a:solidFill>
                  <a:srgbClr val="002060"/>
                </a:solidFill>
                <a:latin typeface="Helvetica"/>
                <a:ea typeface="Microsoft YaHei" panose="020B0503020204020204" pitchFamily="34" charset="-122"/>
                <a:cs typeface="Helvetica"/>
              </a:rPr>
              <a:t>6 Cara Tepat memilih </a:t>
            </a:r>
          </a:p>
          <a:p>
            <a:pPr algn="ctr">
              <a:lnSpc>
                <a:spcPct val="120000"/>
              </a:lnSpc>
            </a:pPr>
            <a:r>
              <a:rPr lang="en-ID" sz="2800" b="1" dirty="0">
                <a:solidFill>
                  <a:srgbClr val="002060"/>
                </a:solidFill>
                <a:latin typeface="Helvetica"/>
                <a:ea typeface="Microsoft YaHei" panose="020B0503020204020204" pitchFamily="34" charset="-122"/>
                <a:cs typeface="Helvetica"/>
              </a:rPr>
              <a:t>Water Purifier</a:t>
            </a:r>
          </a:p>
        </p:txBody>
      </p:sp>
    </p:spTree>
    <p:extLst>
      <p:ext uri="{BB962C8B-B14F-4D97-AF65-F5344CB8AC3E}">
        <p14:creationId xmlns:p14="http://schemas.microsoft.com/office/powerpoint/2010/main" val="3520063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8" name="Group 27"/>
          <p:cNvGrpSpPr/>
          <p:nvPr/>
        </p:nvGrpSpPr>
        <p:grpSpPr>
          <a:xfrm>
            <a:off x="-13448" y="-1"/>
            <a:ext cx="9157448" cy="5143501"/>
            <a:chOff x="-13448" y="-1"/>
            <a:chExt cx="9157448" cy="5143501"/>
          </a:xfrm>
        </p:grpSpPr>
        <p:pic>
          <p:nvPicPr>
            <p:cNvPr id="19" name="Picture 18"/>
            <p:cNvPicPr>
              <a:picLocks noChangeAspect="1"/>
            </p:cNvPicPr>
            <p:nvPr/>
          </p:nvPicPr>
          <p:blipFill rotWithShape="1">
            <a:blip r:embed="rId3"/>
            <a:srcRect t="26060" b="16630"/>
            <a:stretch/>
          </p:blipFill>
          <p:spPr>
            <a:xfrm>
              <a:off x="-13448" y="-1"/>
              <a:ext cx="9157448" cy="4198471"/>
            </a:xfrm>
            <a:prstGeom prst="rect">
              <a:avLst/>
            </a:prstGeom>
          </p:spPr>
        </p:pic>
        <p:pic>
          <p:nvPicPr>
            <p:cNvPr id="20" name="Picture 19"/>
            <p:cNvPicPr>
              <a:picLocks noChangeAspect="1"/>
            </p:cNvPicPr>
            <p:nvPr/>
          </p:nvPicPr>
          <p:blipFill rotWithShape="1">
            <a:blip r:embed="rId4">
              <a:alphaModFix amt="88000"/>
            </a:blip>
            <a:srcRect b="9188"/>
            <a:stretch/>
          </p:blipFill>
          <p:spPr>
            <a:xfrm>
              <a:off x="0" y="1156539"/>
              <a:ext cx="9144000" cy="3986961"/>
            </a:xfrm>
            <a:prstGeom prst="rect">
              <a:avLst/>
            </a:prstGeom>
          </p:spPr>
        </p:pic>
        <p:pic>
          <p:nvPicPr>
            <p:cNvPr id="21" name="Picture 20" descr="C:\Users\Administrator\Desktop\主效果图-修图.png"/>
            <p:cNvPicPr>
              <a:picLocks noChangeAspect="1" noChangeArrowheads="1"/>
            </p:cNvPicPr>
            <p:nvPr/>
          </p:nvPicPr>
          <p:blipFill>
            <a:blip r:embed="rId5" cstate="print"/>
            <a:srcRect l="15294"/>
            <a:stretch>
              <a:fillRect/>
            </a:stretch>
          </p:blipFill>
          <p:spPr bwMode="auto">
            <a:xfrm>
              <a:off x="224118" y="343647"/>
              <a:ext cx="3795058" cy="4563970"/>
            </a:xfrm>
            <a:prstGeom prst="rect">
              <a:avLst/>
            </a:prstGeom>
            <a:noFill/>
            <a:scene3d>
              <a:camera prst="orthographicFront">
                <a:rot lat="0" lon="21599994" rev="0"/>
              </a:camera>
              <a:lightRig rig="threePt" dir="t"/>
            </a:scene3d>
          </p:spPr>
        </p:pic>
        <p:sp>
          <p:nvSpPr>
            <p:cNvPr id="24" name="TextBox 23"/>
            <p:cNvSpPr txBox="1"/>
            <p:nvPr/>
          </p:nvSpPr>
          <p:spPr>
            <a:xfrm>
              <a:off x="4736353" y="821765"/>
              <a:ext cx="184666" cy="369332"/>
            </a:xfrm>
            <a:prstGeom prst="rect">
              <a:avLst/>
            </a:prstGeom>
            <a:noFill/>
          </p:spPr>
          <p:txBody>
            <a:bodyPr wrap="none" rtlCol="0">
              <a:spAutoFit/>
            </a:bodyPr>
            <a:lstStyle/>
            <a:p>
              <a:endParaRPr lang="en-US" dirty="0"/>
            </a:p>
          </p:txBody>
        </p:sp>
        <p:pic>
          <p:nvPicPr>
            <p:cNvPr id="25" name="Picture 24" descr="webwxgetmsgimg (5).jpeg"/>
            <p:cNvPicPr>
              <a:picLocks noChangeAspect="1"/>
            </p:cNvPicPr>
            <p:nvPr/>
          </p:nvPicPr>
          <p:blipFill>
            <a:blip r:embed="rId6" cstate="print">
              <a:extLst>
                <a:ext uri="{BEBA8EAE-BF5A-486C-A8C5-ECC9F3942E4B}">
                  <a14:imgProps xmlns:a14="http://schemas.microsoft.com/office/drawing/2010/main">
                    <a14:imgLayer r:embed="rId7">
                      <a14:imgEffect>
                        <a14:backgroundRemoval t="0" b="14528" l="76364" r="99273">
                          <a14:foregroundMark x1="87682" y1="5246" x2="87682" y2="5246"/>
                          <a14:foregroundMark x1="88318" y1="9605" x2="88318" y2="9605"/>
                          <a14:foregroundMark x1="91909" y1="6699" x2="91909" y2="6699"/>
                          <a14:foregroundMark x1="89273" y1="6376" x2="89273" y2="6376"/>
                          <a14:foregroundMark x1="89455" y1="3793" x2="89455" y2="3793"/>
                          <a14:foregroundMark x1="91273" y1="4036" x2="91273" y2="4036"/>
                          <a14:foregroundMark x1="91091" y1="8717" x2="91091" y2="8717"/>
                          <a14:foregroundMark x1="96818" y1="6699" x2="96818" y2="6699"/>
                          <a14:foregroundMark x1="82409" y1="91768" x2="82409" y2="91768"/>
                          <a14:foregroundMark x1="84045" y1="92655" x2="84045" y2="92655"/>
                          <a14:foregroundMark x1="87000" y1="93543" x2="87000" y2="93543"/>
                          <a14:foregroundMark x1="89273" y1="92978" x2="89273" y2="92978"/>
                          <a14:foregroundMark x1="91091" y1="92413" x2="91091" y2="92413"/>
                          <a14:foregroundMark x1="93227" y1="92413" x2="93227" y2="92413"/>
                          <a14:foregroundMark x1="94364" y1="95561" x2="94364" y2="95561"/>
                          <a14:foregroundMark x1="88000" y1="96772" x2="88000" y2="96772"/>
                          <a14:foregroundMark x1="80136" y1="96449" x2="80136" y2="96449"/>
                          <a14:foregroundMark x1="81773" y1="96772" x2="81773" y2="96772"/>
                          <a14:foregroundMark x1="84045" y1="97014" x2="84045" y2="97014"/>
                          <a14:foregroundMark x1="90273" y1="95561" x2="90273" y2="95561"/>
                          <a14:foregroundMark x1="97000" y1="95884" x2="97000" y2="95884"/>
                          <a14:foregroundMark x1="92409" y1="95561" x2="92409" y2="95561"/>
                          <a14:foregroundMark x1="92409" y1="8394" x2="92409" y2="8394"/>
                          <a14:foregroundMark x1="95182" y1="6134" x2="95182" y2="6134"/>
                        </a14:backgroundRemoval>
                      </a14:imgEffect>
                    </a14:imgLayer>
                  </a14:imgProps>
                </a:ext>
                <a:ext uri="{28A0092B-C50C-407E-A947-70E740481C1C}">
                  <a14:useLocalDpi xmlns:a14="http://schemas.microsoft.com/office/drawing/2010/main" val="0"/>
                </a:ext>
              </a:extLst>
            </a:blip>
            <a:stretch>
              <a:fillRect/>
            </a:stretch>
          </p:blipFill>
          <p:spPr>
            <a:xfrm>
              <a:off x="8121" y="0"/>
              <a:ext cx="9135879" cy="5143500"/>
            </a:xfrm>
            <a:prstGeom prst="rect">
              <a:avLst/>
            </a:prstGeom>
          </p:spPr>
        </p:pic>
        <p:sp>
          <p:nvSpPr>
            <p:cNvPr id="26" name="文本框 6">
              <a:extLst>
                <a:ext uri="{FF2B5EF4-FFF2-40B4-BE49-F238E27FC236}">
                  <a16:creationId xmlns="" xmlns:a16="http://schemas.microsoft.com/office/drawing/2014/main" id="{AD0A4044-0865-48DE-BC9A-FF4FB1B7D96E}"/>
                </a:ext>
              </a:extLst>
            </p:cNvPr>
            <p:cNvSpPr txBox="1"/>
            <p:nvPr/>
          </p:nvSpPr>
          <p:spPr>
            <a:xfrm>
              <a:off x="3860883" y="1526252"/>
              <a:ext cx="4795041" cy="1200329"/>
            </a:xfrm>
            <a:prstGeom prst="rect">
              <a:avLst/>
            </a:prstGeom>
            <a:solidFill>
              <a:srgbClr val="FFFFFF">
                <a:alpha val="68000"/>
              </a:srgbClr>
            </a:solidFill>
          </p:spPr>
          <p:txBody>
            <a:bodyPr wrap="square" rtlCol="0">
              <a:spAutoFit/>
            </a:bodyPr>
            <a:lstStyle/>
            <a:p>
              <a:pPr algn="ctr"/>
              <a:r>
                <a:rPr lang="en-US" altLang="zh-CN" sz="3600" b="1" spc="-150" dirty="0" err="1">
                  <a:solidFill>
                    <a:srgbClr val="002060"/>
                  </a:solidFill>
                  <a:latin typeface="Helvetica"/>
                  <a:ea typeface="微软雅黑" panose="020B0503020204020204" pitchFamily="34" charset="-122"/>
                  <a:cs typeface="Helvetica"/>
                </a:rPr>
                <a:t>Tiens</a:t>
              </a:r>
              <a:r>
                <a:rPr lang="en-US" altLang="zh-CN" sz="3600" b="1" spc="-150" dirty="0">
                  <a:solidFill>
                    <a:srgbClr val="002060"/>
                  </a:solidFill>
                  <a:latin typeface="Helvetica"/>
                  <a:ea typeface="微软雅黑" panose="020B0503020204020204" pitchFamily="34" charset="-122"/>
                  <a:cs typeface="Helvetica"/>
                </a:rPr>
                <a:t> Ultrafiltration </a:t>
              </a:r>
            </a:p>
            <a:p>
              <a:pPr algn="ctr"/>
              <a:r>
                <a:rPr lang="en-US" altLang="zh-CN" sz="3600" b="1" spc="-150" dirty="0">
                  <a:solidFill>
                    <a:srgbClr val="002060"/>
                  </a:solidFill>
                  <a:latin typeface="Helvetica"/>
                  <a:ea typeface="微软雅黑" panose="020B0503020204020204" pitchFamily="34" charset="-122"/>
                  <a:cs typeface="Helvetica"/>
                </a:rPr>
                <a:t>Water Purifier</a:t>
              </a:r>
            </a:p>
          </p:txBody>
        </p:sp>
        <p:sp>
          <p:nvSpPr>
            <p:cNvPr id="27" name="Rectangle 26"/>
            <p:cNvSpPr/>
            <p:nvPr/>
          </p:nvSpPr>
          <p:spPr>
            <a:xfrm>
              <a:off x="4041536" y="918020"/>
              <a:ext cx="2577107" cy="461665"/>
            </a:xfrm>
            <a:prstGeom prst="rect">
              <a:avLst/>
            </a:prstGeom>
          </p:spPr>
          <p:txBody>
            <a:bodyPr wrap="square">
              <a:spAutoFit/>
            </a:bodyPr>
            <a:lstStyle/>
            <a:p>
              <a:pPr algn="dist"/>
              <a:r>
                <a:rPr lang="en-US" altLang="zh-CN" sz="2400" i="1" spc="-150" dirty="0" err="1">
                  <a:solidFill>
                    <a:srgbClr val="002060"/>
                  </a:solidFill>
                  <a:latin typeface="Helvetica"/>
                  <a:ea typeface="微软雅黑" panose="020B0503020204020204" pitchFamily="34" charset="-122"/>
                  <a:cs typeface="Helvetica"/>
                </a:rPr>
                <a:t>Memperkenalkan</a:t>
              </a:r>
              <a:endParaRPr lang="en-US" sz="2400" i="1" dirty="0"/>
            </a:p>
          </p:txBody>
        </p:sp>
      </p:grpSp>
      <p:sp>
        <p:nvSpPr>
          <p:cNvPr id="29" name="文本框 6">
            <a:extLst>
              <a:ext uri="{FF2B5EF4-FFF2-40B4-BE49-F238E27FC236}">
                <a16:creationId xmlns="" xmlns:a16="http://schemas.microsoft.com/office/drawing/2014/main" id="{AD0A4044-0865-48DE-BC9A-FF4FB1B7D96E}"/>
              </a:ext>
            </a:extLst>
          </p:cNvPr>
          <p:cNvSpPr txBox="1"/>
          <p:nvPr/>
        </p:nvSpPr>
        <p:spPr>
          <a:xfrm>
            <a:off x="3860800" y="2720797"/>
            <a:ext cx="4800600" cy="830997"/>
          </a:xfrm>
          <a:prstGeom prst="rect">
            <a:avLst/>
          </a:prstGeom>
          <a:solidFill>
            <a:srgbClr val="FFFFFF">
              <a:alpha val="77000"/>
            </a:srgbClr>
          </a:solidFill>
        </p:spPr>
        <p:txBody>
          <a:bodyPr wrap="square" rtlCol="0">
            <a:spAutoFit/>
          </a:bodyPr>
          <a:lstStyle/>
          <a:p>
            <a:pPr algn="ctr"/>
            <a:r>
              <a:rPr lang="en-US" altLang="zh-CN" sz="2400" b="1" i="1" spc="-150" dirty="0">
                <a:solidFill>
                  <a:srgbClr val="3366FF"/>
                </a:solidFill>
                <a:latin typeface="Apple Symbols"/>
                <a:ea typeface="微软雅黑" panose="020B0503020204020204" pitchFamily="34" charset="-122"/>
                <a:cs typeface="Apple Symbols"/>
              </a:rPr>
              <a:t>Air </a:t>
            </a:r>
            <a:r>
              <a:rPr lang="en-US" altLang="zh-CN" sz="2400" b="1" i="1" spc="-150" dirty="0" err="1">
                <a:solidFill>
                  <a:srgbClr val="3366FF"/>
                </a:solidFill>
                <a:latin typeface="Apple Symbols"/>
                <a:ea typeface="微软雅黑" panose="020B0503020204020204" pitchFamily="34" charset="-122"/>
                <a:cs typeface="Apple Symbols"/>
              </a:rPr>
              <a:t>Bersih</a:t>
            </a:r>
            <a:r>
              <a:rPr lang="en-US" altLang="zh-CN" sz="2400" b="1" i="1" spc="-150" dirty="0">
                <a:solidFill>
                  <a:srgbClr val="3366FF"/>
                </a:solidFill>
                <a:latin typeface="Apple Symbols"/>
                <a:ea typeface="微软雅黑" panose="020B0503020204020204" pitchFamily="34" charset="-122"/>
                <a:cs typeface="Apple Symbols"/>
              </a:rPr>
              <a:t> &amp; </a:t>
            </a:r>
            <a:r>
              <a:rPr lang="en-US" altLang="zh-CN" sz="2400" b="1" i="1" spc="-150" dirty="0" err="1">
                <a:solidFill>
                  <a:srgbClr val="3366FF"/>
                </a:solidFill>
                <a:latin typeface="Apple Symbols"/>
                <a:ea typeface="微软雅黑" panose="020B0503020204020204" pitchFamily="34" charset="-122"/>
                <a:cs typeface="Apple Symbols"/>
              </a:rPr>
              <a:t>Aman</a:t>
            </a:r>
            <a:r>
              <a:rPr lang="en-US" altLang="zh-CN" sz="2400" b="1" i="1" spc="-150" dirty="0">
                <a:solidFill>
                  <a:srgbClr val="3366FF"/>
                </a:solidFill>
                <a:latin typeface="Apple Symbols"/>
                <a:ea typeface="微软雅黑" panose="020B0503020204020204" pitchFamily="34" charset="-122"/>
                <a:cs typeface="Apple Symbols"/>
              </a:rPr>
              <a:t>, </a:t>
            </a:r>
          </a:p>
          <a:p>
            <a:pPr algn="ctr"/>
            <a:r>
              <a:rPr lang="en-US" altLang="zh-CN" sz="2400" b="1" i="1" spc="-150" dirty="0" err="1">
                <a:solidFill>
                  <a:srgbClr val="3366FF"/>
                </a:solidFill>
                <a:latin typeface="Apple Symbols"/>
                <a:ea typeface="微软雅黑" panose="020B0503020204020204" pitchFamily="34" charset="-122"/>
                <a:cs typeface="Apple Symbols"/>
              </a:rPr>
              <a:t>Keluarga</a:t>
            </a:r>
            <a:r>
              <a:rPr lang="en-US" altLang="zh-CN" sz="2400" b="1" i="1" spc="-150" dirty="0">
                <a:solidFill>
                  <a:srgbClr val="3366FF"/>
                </a:solidFill>
                <a:latin typeface="Apple Symbols"/>
                <a:ea typeface="微软雅黑" panose="020B0503020204020204" pitchFamily="34" charset="-122"/>
                <a:cs typeface="Apple Symbols"/>
              </a:rPr>
              <a:t> </a:t>
            </a:r>
            <a:r>
              <a:rPr lang="en-US" altLang="zh-CN" sz="2400" b="1" i="1" spc="-150" dirty="0" err="1">
                <a:solidFill>
                  <a:srgbClr val="3366FF"/>
                </a:solidFill>
                <a:latin typeface="Apple Symbols"/>
                <a:ea typeface="微软雅黑" panose="020B0503020204020204" pitchFamily="34" charset="-122"/>
                <a:cs typeface="Apple Symbols"/>
              </a:rPr>
              <a:t>Sehat</a:t>
            </a:r>
            <a:r>
              <a:rPr lang="en-US" altLang="zh-CN" sz="2400" b="1" i="1" spc="-150" dirty="0">
                <a:solidFill>
                  <a:srgbClr val="3366FF"/>
                </a:solidFill>
                <a:latin typeface="Apple Symbols"/>
                <a:ea typeface="微软雅黑" panose="020B0503020204020204" pitchFamily="34" charset="-122"/>
                <a:cs typeface="Apple Symbols"/>
              </a:rPr>
              <a:t> </a:t>
            </a:r>
            <a:r>
              <a:rPr lang="en-US" altLang="zh-CN" sz="2400" b="1" i="1" spc="-150" dirty="0" err="1">
                <a:solidFill>
                  <a:srgbClr val="3366FF"/>
                </a:solidFill>
                <a:latin typeface="Apple Symbols"/>
                <a:ea typeface="微软雅黑" panose="020B0503020204020204" pitchFamily="34" charset="-122"/>
                <a:cs typeface="Apple Symbols"/>
              </a:rPr>
              <a:t>dan</a:t>
            </a:r>
            <a:r>
              <a:rPr lang="en-US" altLang="zh-CN" sz="2400" b="1" i="1" spc="-150" dirty="0">
                <a:solidFill>
                  <a:srgbClr val="3366FF"/>
                </a:solidFill>
                <a:latin typeface="Apple Symbols"/>
                <a:ea typeface="微软雅黑" panose="020B0503020204020204" pitchFamily="34" charset="-122"/>
                <a:cs typeface="Apple Symbols"/>
              </a:rPr>
              <a:t> </a:t>
            </a:r>
            <a:r>
              <a:rPr lang="en-US" altLang="zh-CN" sz="2400" b="1" i="1" spc="-150" dirty="0" err="1">
                <a:solidFill>
                  <a:srgbClr val="3366FF"/>
                </a:solidFill>
                <a:latin typeface="Apple Symbols"/>
                <a:ea typeface="微软雅黑" panose="020B0503020204020204" pitchFamily="34" charset="-122"/>
                <a:cs typeface="Apple Symbols"/>
              </a:rPr>
              <a:t>Terlindungi</a:t>
            </a:r>
            <a:endParaRPr lang="en-US" altLang="zh-CN" sz="2400" b="1" i="1" spc="-150" dirty="0">
              <a:solidFill>
                <a:srgbClr val="3366FF"/>
              </a:solidFill>
              <a:latin typeface="Apple Symbols"/>
              <a:ea typeface="微软雅黑" panose="020B0503020204020204" pitchFamily="34" charset="-122"/>
              <a:cs typeface="Apple Symbols"/>
            </a:endParaRPr>
          </a:p>
        </p:txBody>
      </p:sp>
    </p:spTree>
    <p:extLst>
      <p:ext uri="{BB962C8B-B14F-4D97-AF65-F5344CB8AC3E}">
        <p14:creationId xmlns:p14="http://schemas.microsoft.com/office/powerpoint/2010/main" val="24680811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418352" y="0"/>
            <a:ext cx="9562352" cy="5143500"/>
            <a:chOff x="-418352" y="0"/>
            <a:chExt cx="9562352" cy="5143500"/>
          </a:xfrm>
        </p:grpSpPr>
        <p:pic>
          <p:nvPicPr>
            <p:cNvPr id="2" name="Picture 1"/>
            <p:cNvPicPr>
              <a:picLocks noChangeAspect="1"/>
            </p:cNvPicPr>
            <p:nvPr/>
          </p:nvPicPr>
          <p:blipFill>
            <a:blip r:embed="rId3">
              <a:alphaModFix amt="15000"/>
            </a:blip>
            <a:stretch>
              <a:fillRect/>
            </a:stretch>
          </p:blipFill>
          <p:spPr>
            <a:xfrm>
              <a:off x="14287" y="0"/>
              <a:ext cx="9129713" cy="5143500"/>
            </a:xfrm>
            <a:prstGeom prst="rect">
              <a:avLst/>
            </a:prstGeom>
          </p:spPr>
        </p:pic>
        <p:sp>
          <p:nvSpPr>
            <p:cNvPr id="28" name="矩形 6">
              <a:extLst>
                <a:ext uri="{FF2B5EF4-FFF2-40B4-BE49-F238E27FC236}">
                  <a16:creationId xmlns="" xmlns:a16="http://schemas.microsoft.com/office/drawing/2014/main" id="{4B5E42F8-8675-4889-B9E0-0E7483890CDD}"/>
                </a:ext>
              </a:extLst>
            </p:cNvPr>
            <p:cNvSpPr/>
            <p:nvPr/>
          </p:nvSpPr>
          <p:spPr>
            <a:xfrm>
              <a:off x="2586484" y="452879"/>
              <a:ext cx="6350000" cy="1212640"/>
            </a:xfrm>
            <a:prstGeom prst="rect">
              <a:avLst/>
            </a:prstGeom>
          </p:spPr>
          <p:txBody>
            <a:bodyPr wrap="square">
              <a:spAutoFit/>
            </a:bodyPr>
            <a:lstStyle/>
            <a:p>
              <a:pPr algn="ctr">
                <a:lnSpc>
                  <a:spcPct val="130000"/>
                </a:lnSpc>
              </a:pPr>
              <a:r>
                <a:rPr lang="en-ID" altLang="zh-CN" sz="2800" b="1" dirty="0" err="1">
                  <a:solidFill>
                    <a:srgbClr val="002060"/>
                  </a:solidFill>
                  <a:latin typeface="Helvetica"/>
                  <a:ea typeface="微软雅黑" panose="020B0503020204020204" pitchFamily="34" charset="-122"/>
                  <a:cs typeface="Helvetica"/>
                </a:rPr>
                <a:t>Mengapa</a:t>
              </a:r>
              <a:r>
                <a:rPr lang="en-ID" altLang="zh-CN" sz="2800" b="1" dirty="0">
                  <a:solidFill>
                    <a:srgbClr val="002060"/>
                  </a:solidFill>
                  <a:latin typeface="Helvetica"/>
                  <a:ea typeface="微软雅黑" panose="020B0503020204020204" pitchFamily="34" charset="-122"/>
                  <a:cs typeface="Helvetica"/>
                </a:rPr>
                <a:t> HARUS </a:t>
              </a:r>
              <a:r>
                <a:rPr lang="en-ID" altLang="zh-CN" sz="2800" b="1" dirty="0" err="1">
                  <a:solidFill>
                    <a:srgbClr val="002060"/>
                  </a:solidFill>
                  <a:latin typeface="Helvetica"/>
                  <a:ea typeface="微软雅黑" panose="020B0503020204020204" pitchFamily="34" charset="-122"/>
                  <a:cs typeface="Helvetica"/>
                </a:rPr>
                <a:t>memilih</a:t>
              </a:r>
              <a:r>
                <a:rPr lang="en-ID" altLang="zh-CN" sz="2800" b="1" dirty="0">
                  <a:solidFill>
                    <a:srgbClr val="002060"/>
                  </a:solidFill>
                  <a:latin typeface="Helvetica"/>
                  <a:ea typeface="微软雅黑" panose="020B0503020204020204" pitchFamily="34" charset="-122"/>
                  <a:cs typeface="Helvetica"/>
                </a:rPr>
                <a:t> Tiens </a:t>
              </a:r>
            </a:p>
            <a:p>
              <a:pPr algn="ctr">
                <a:lnSpc>
                  <a:spcPct val="130000"/>
                </a:lnSpc>
              </a:pPr>
              <a:r>
                <a:rPr lang="en-ID" altLang="zh-CN" sz="2800" b="1" dirty="0">
                  <a:solidFill>
                    <a:srgbClr val="002060"/>
                  </a:solidFill>
                  <a:latin typeface="Helvetica"/>
                  <a:ea typeface="微软雅黑" panose="020B0503020204020204" pitchFamily="34" charset="-122"/>
                  <a:cs typeface="Helvetica"/>
                </a:rPr>
                <a:t>Ultrafiltra</a:t>
              </a:r>
              <a:r>
                <a:rPr lang="en-US" altLang="zh-CN" sz="2800" b="1" dirty="0">
                  <a:solidFill>
                    <a:srgbClr val="002060"/>
                  </a:solidFill>
                  <a:latin typeface="Helvetica"/>
                  <a:ea typeface="微软雅黑" panose="020B0503020204020204" pitchFamily="34" charset="-122"/>
                  <a:cs typeface="Helvetica"/>
                </a:rPr>
                <a:t>t</a:t>
              </a:r>
              <a:r>
                <a:rPr lang="en-ID" altLang="zh-CN" sz="2800" b="1" dirty="0">
                  <a:solidFill>
                    <a:srgbClr val="002060"/>
                  </a:solidFill>
                  <a:latin typeface="Helvetica"/>
                  <a:ea typeface="微软雅黑" panose="020B0503020204020204" pitchFamily="34" charset="-122"/>
                  <a:cs typeface="Helvetica"/>
                </a:rPr>
                <a:t>ion Water Purifier ?</a:t>
              </a:r>
              <a:endParaRPr lang="en-US" altLang="zh-CN" sz="2800" b="1" dirty="0">
                <a:solidFill>
                  <a:srgbClr val="002060"/>
                </a:solidFill>
                <a:latin typeface="Helvetica"/>
                <a:ea typeface="微软雅黑" panose="020B0503020204020204" pitchFamily="34" charset="-122"/>
                <a:cs typeface="Helvetica"/>
              </a:endParaRPr>
            </a:p>
          </p:txBody>
        </p:sp>
        <p:pic>
          <p:nvPicPr>
            <p:cNvPr id="29" name="Picture 28" descr="C:\Users\Administrator\Desktop\主效果图-修图.png"/>
            <p:cNvPicPr>
              <a:picLocks noChangeAspect="1" noChangeArrowheads="1"/>
            </p:cNvPicPr>
            <p:nvPr/>
          </p:nvPicPr>
          <p:blipFill>
            <a:blip r:embed="rId4" cstate="print"/>
            <a:srcRect l="15294"/>
            <a:stretch>
              <a:fillRect/>
            </a:stretch>
          </p:blipFill>
          <p:spPr bwMode="auto">
            <a:xfrm>
              <a:off x="-418352" y="418507"/>
              <a:ext cx="3929529" cy="4281836"/>
            </a:xfrm>
            <a:prstGeom prst="rect">
              <a:avLst/>
            </a:prstGeom>
            <a:noFill/>
            <a:scene3d>
              <a:camera prst="orthographicFront">
                <a:rot lat="0" lon="21599994" rev="0"/>
              </a:camera>
              <a:lightRig rig="threePt" dir="t"/>
            </a:scene3d>
          </p:spPr>
        </p:pic>
        <p:sp>
          <p:nvSpPr>
            <p:cNvPr id="4" name="Rectangle 3"/>
            <p:cNvSpPr/>
            <p:nvPr/>
          </p:nvSpPr>
          <p:spPr>
            <a:xfrm>
              <a:off x="3106643" y="1773145"/>
              <a:ext cx="6037357" cy="2562240"/>
            </a:xfrm>
            <a:prstGeom prst="rect">
              <a:avLst/>
            </a:prstGeom>
          </p:spPr>
          <p:txBody>
            <a:bodyPr wrap="square">
              <a:spAutoFit/>
            </a:bodyPr>
            <a:lstStyle/>
            <a:p>
              <a:pPr marL="228600" indent="-228600">
                <a:lnSpc>
                  <a:spcPct val="150000"/>
                </a:lnSpc>
                <a:buFont typeface="+mj-lt"/>
                <a:buAutoNum type="arabicPeriod"/>
                <a:defRPr/>
              </a:pPr>
              <a:r>
                <a:rPr lang="en-US" dirty="0" err="1">
                  <a:solidFill>
                    <a:schemeClr val="accent5">
                      <a:lumMod val="50000"/>
                    </a:schemeClr>
                  </a:solidFill>
                  <a:latin typeface="Helvetica"/>
                  <a:ea typeface="Microsoft YaHei" panose="020B0503020204020204" pitchFamily="34" charset="-122"/>
                  <a:cs typeface="Helvetica"/>
                </a:rPr>
                <a:t>Terbukti</a:t>
              </a:r>
              <a:r>
                <a:rPr lang="en-US" dirty="0">
                  <a:solidFill>
                    <a:schemeClr val="accent5">
                      <a:lumMod val="50000"/>
                    </a:schemeClr>
                  </a:solidFill>
                  <a:latin typeface="Helvetica"/>
                  <a:ea typeface="Microsoft YaHei" panose="020B0503020204020204" pitchFamily="34" charset="-122"/>
                  <a:cs typeface="Helvetica"/>
                </a:rPr>
                <a:t> </a:t>
              </a:r>
              <a:r>
                <a:rPr lang="en-US" b="1" dirty="0" err="1">
                  <a:solidFill>
                    <a:schemeClr val="accent5">
                      <a:lumMod val="50000"/>
                    </a:schemeClr>
                  </a:solidFill>
                  <a:latin typeface="Helvetica"/>
                  <a:ea typeface="Microsoft YaHei" panose="020B0503020204020204" pitchFamily="34" charset="-122"/>
                  <a:cs typeface="Helvetica"/>
                </a:rPr>
                <a:t>Menghilangkan</a:t>
              </a:r>
              <a:r>
                <a:rPr lang="en-US" b="1" dirty="0">
                  <a:solidFill>
                    <a:schemeClr val="accent5">
                      <a:lumMod val="50000"/>
                    </a:schemeClr>
                  </a:solidFill>
                  <a:latin typeface="Helvetica"/>
                  <a:ea typeface="Microsoft YaHei" panose="020B0503020204020204" pitchFamily="34" charset="-122"/>
                  <a:cs typeface="Helvetica"/>
                </a:rPr>
                <a:t> </a:t>
              </a:r>
              <a:r>
                <a:rPr lang="en-US" b="1" dirty="0" err="1">
                  <a:solidFill>
                    <a:schemeClr val="accent5">
                      <a:lumMod val="50000"/>
                    </a:schemeClr>
                  </a:solidFill>
                  <a:latin typeface="Helvetica"/>
                  <a:ea typeface="Microsoft YaHei" panose="020B0503020204020204" pitchFamily="34" charset="-122"/>
                  <a:cs typeface="Helvetica"/>
                </a:rPr>
                <a:t>Bakteri</a:t>
              </a:r>
              <a:r>
                <a:rPr lang="en-US" b="1" dirty="0">
                  <a:solidFill>
                    <a:schemeClr val="accent5">
                      <a:lumMod val="50000"/>
                    </a:schemeClr>
                  </a:solidFill>
                  <a:latin typeface="Helvetica"/>
                  <a:ea typeface="Microsoft YaHei" panose="020B0503020204020204" pitchFamily="34" charset="-122"/>
                  <a:cs typeface="Helvetica"/>
                </a:rPr>
                <a:t> </a:t>
              </a:r>
              <a:r>
                <a:rPr lang="en-US" b="1" dirty="0" err="1">
                  <a:solidFill>
                    <a:schemeClr val="accent5">
                      <a:lumMod val="50000"/>
                    </a:schemeClr>
                  </a:solidFill>
                  <a:latin typeface="Helvetica"/>
                  <a:ea typeface="Microsoft YaHei" panose="020B0503020204020204" pitchFamily="34" charset="-122"/>
                  <a:cs typeface="Helvetica"/>
                </a:rPr>
                <a:t>H</a:t>
              </a:r>
              <a:r>
                <a:rPr lang="en-US" altLang="zh-CN" b="1" dirty="0" err="1">
                  <a:solidFill>
                    <a:schemeClr val="accent5">
                      <a:lumMod val="50000"/>
                    </a:schemeClr>
                  </a:solidFill>
                  <a:latin typeface="Helvetica"/>
                  <a:ea typeface="Microsoft YaHei" panose="020B0503020204020204" pitchFamily="34" charset="-122"/>
                  <a:cs typeface="Helvetica"/>
                </a:rPr>
                <a:t>ingga</a:t>
              </a:r>
              <a:r>
                <a:rPr lang="en-US" altLang="zh-CN" b="1" dirty="0">
                  <a:solidFill>
                    <a:schemeClr val="accent5">
                      <a:lumMod val="50000"/>
                    </a:schemeClr>
                  </a:solidFill>
                  <a:latin typeface="Helvetica"/>
                  <a:ea typeface="Microsoft YaHei" panose="020B0503020204020204" pitchFamily="34" charset="-122"/>
                  <a:cs typeface="Helvetica"/>
                </a:rPr>
                <a:t> </a:t>
              </a:r>
              <a:r>
                <a:rPr lang="en-US" altLang="zh-CN" b="1" dirty="0" err="1">
                  <a:solidFill>
                    <a:schemeClr val="accent5">
                      <a:lumMod val="50000"/>
                    </a:schemeClr>
                  </a:solidFill>
                  <a:latin typeface="Helvetica"/>
                  <a:ea typeface="Microsoft YaHei" panose="020B0503020204020204" pitchFamily="34" charset="-122"/>
                  <a:cs typeface="Helvetica"/>
                </a:rPr>
                <a:t>Tahap</a:t>
              </a:r>
              <a:r>
                <a:rPr lang="en-US" altLang="zh-CN" b="1" dirty="0">
                  <a:solidFill>
                    <a:schemeClr val="accent5">
                      <a:lumMod val="50000"/>
                    </a:schemeClr>
                  </a:solidFill>
                  <a:latin typeface="Helvetica"/>
                  <a:ea typeface="Microsoft YaHei" panose="020B0503020204020204" pitchFamily="34" charset="-122"/>
                  <a:cs typeface="Helvetica"/>
                </a:rPr>
                <a:t> Nano</a:t>
              </a:r>
              <a:endParaRPr lang="en-US" b="1" dirty="0">
                <a:solidFill>
                  <a:schemeClr val="accent5">
                    <a:lumMod val="50000"/>
                  </a:schemeClr>
                </a:solidFill>
                <a:latin typeface="Helvetica"/>
                <a:ea typeface="Microsoft YaHei" panose="020B0503020204020204" pitchFamily="34" charset="-122"/>
                <a:cs typeface="Helvetica"/>
              </a:endParaRPr>
            </a:p>
            <a:p>
              <a:pPr marL="228600" indent="-228600">
                <a:lnSpc>
                  <a:spcPct val="150000"/>
                </a:lnSpc>
                <a:buFont typeface="+mj-lt"/>
                <a:buAutoNum type="arabicPeriod"/>
                <a:defRPr/>
              </a:pPr>
              <a:r>
                <a:rPr lang="en-US" dirty="0" err="1">
                  <a:solidFill>
                    <a:schemeClr val="accent5">
                      <a:lumMod val="50000"/>
                    </a:schemeClr>
                  </a:solidFill>
                  <a:latin typeface="Helvetica"/>
                  <a:ea typeface="Microsoft YaHei" panose="020B0503020204020204" pitchFamily="34" charset="-122"/>
                  <a:cs typeface="Helvetica"/>
                </a:rPr>
                <a:t>Terbukti</a:t>
              </a:r>
              <a:r>
                <a:rPr lang="en-US" dirty="0">
                  <a:solidFill>
                    <a:schemeClr val="accent5">
                      <a:lumMod val="50000"/>
                    </a:schemeClr>
                  </a:solidFill>
                  <a:latin typeface="Helvetica"/>
                  <a:ea typeface="Microsoft YaHei" panose="020B0503020204020204" pitchFamily="34" charset="-122"/>
                  <a:cs typeface="Helvetica"/>
                </a:rPr>
                <a:t> </a:t>
              </a:r>
              <a:r>
                <a:rPr lang="en-US" b="1" dirty="0" err="1">
                  <a:solidFill>
                    <a:schemeClr val="accent5">
                      <a:lumMod val="50000"/>
                    </a:schemeClr>
                  </a:solidFill>
                  <a:latin typeface="Helvetica"/>
                  <a:ea typeface="Microsoft YaHei" panose="020B0503020204020204" pitchFamily="34" charset="-122"/>
                  <a:cs typeface="Helvetica"/>
                </a:rPr>
                <a:t>Mempertahankan</a:t>
              </a:r>
              <a:r>
                <a:rPr lang="en-US" b="1" dirty="0">
                  <a:solidFill>
                    <a:schemeClr val="accent5">
                      <a:lumMod val="50000"/>
                    </a:schemeClr>
                  </a:solidFill>
                  <a:latin typeface="Helvetica"/>
                  <a:ea typeface="Microsoft YaHei" panose="020B0503020204020204" pitchFamily="34" charset="-122"/>
                  <a:cs typeface="Helvetica"/>
                </a:rPr>
                <a:t> Mineral</a:t>
              </a:r>
            </a:p>
            <a:p>
              <a:pPr marL="228600" indent="-228600">
                <a:lnSpc>
                  <a:spcPct val="150000"/>
                </a:lnSpc>
                <a:buFont typeface="+mj-lt"/>
                <a:buAutoNum type="arabicPeriod"/>
                <a:defRPr/>
              </a:pPr>
              <a:r>
                <a:rPr lang="en-US" dirty="0" err="1">
                  <a:solidFill>
                    <a:schemeClr val="accent5">
                      <a:lumMod val="50000"/>
                    </a:schemeClr>
                  </a:solidFill>
                  <a:latin typeface="Helvetica"/>
                  <a:ea typeface="Microsoft YaHei" panose="020B0503020204020204" pitchFamily="34" charset="-122"/>
                  <a:cs typeface="Helvetica"/>
                </a:rPr>
                <a:t>M</a:t>
              </a:r>
              <a:r>
                <a:rPr lang="en-US" altLang="zh-CN" dirty="0" err="1">
                  <a:solidFill>
                    <a:schemeClr val="accent5">
                      <a:lumMod val="50000"/>
                    </a:schemeClr>
                  </a:solidFill>
                  <a:latin typeface="Helvetica"/>
                  <a:ea typeface="Microsoft YaHei" panose="020B0503020204020204" pitchFamily="34" charset="-122"/>
                  <a:cs typeface="Helvetica"/>
                </a:rPr>
                <a:t>enghasilkan</a:t>
              </a:r>
              <a:r>
                <a:rPr lang="en-US" altLang="zh-CN" dirty="0">
                  <a:solidFill>
                    <a:schemeClr val="accent5">
                      <a:lumMod val="50000"/>
                    </a:schemeClr>
                  </a:solidFill>
                  <a:latin typeface="Helvetica"/>
                  <a:ea typeface="Microsoft YaHei" panose="020B0503020204020204" pitchFamily="34" charset="-122"/>
                  <a:cs typeface="Helvetica"/>
                </a:rPr>
                <a:t> </a:t>
              </a:r>
              <a:r>
                <a:rPr lang="en-US" altLang="zh-CN" b="1" dirty="0">
                  <a:solidFill>
                    <a:schemeClr val="accent5">
                      <a:lumMod val="50000"/>
                    </a:schemeClr>
                  </a:solidFill>
                  <a:latin typeface="Helvetica"/>
                  <a:ea typeface="Microsoft YaHei" panose="020B0503020204020204" pitchFamily="34" charset="-122"/>
                  <a:cs typeface="Helvetica"/>
                </a:rPr>
                <a:t>Air Segar </a:t>
              </a:r>
              <a:r>
                <a:rPr lang="en-US" altLang="zh-CN" dirty="0">
                  <a:solidFill>
                    <a:schemeClr val="accent5">
                      <a:lumMod val="50000"/>
                    </a:schemeClr>
                  </a:solidFill>
                  <a:latin typeface="Helvetica"/>
                  <a:ea typeface="Microsoft YaHei" panose="020B0503020204020204" pitchFamily="34" charset="-122"/>
                  <a:cs typeface="Helvetica"/>
                </a:rPr>
                <a:t>&amp; </a:t>
              </a:r>
              <a:r>
                <a:rPr lang="en-US" altLang="zh-CN" b="1" dirty="0" err="1">
                  <a:solidFill>
                    <a:schemeClr val="accent5">
                      <a:lumMod val="50000"/>
                    </a:schemeClr>
                  </a:solidFill>
                  <a:latin typeface="Helvetica"/>
                  <a:ea typeface="Microsoft YaHei" panose="020B0503020204020204" pitchFamily="34" charset="-122"/>
                  <a:cs typeface="Helvetica"/>
                </a:rPr>
                <a:t>Langsung</a:t>
              </a:r>
              <a:r>
                <a:rPr lang="en-US" altLang="zh-CN" b="1" dirty="0">
                  <a:solidFill>
                    <a:schemeClr val="accent5">
                      <a:lumMod val="50000"/>
                    </a:schemeClr>
                  </a:solidFill>
                  <a:latin typeface="Helvetica"/>
                  <a:ea typeface="Microsoft YaHei" panose="020B0503020204020204" pitchFamily="34" charset="-122"/>
                  <a:cs typeface="Helvetica"/>
                </a:rPr>
                <a:t> </a:t>
              </a:r>
              <a:r>
                <a:rPr lang="en-US" altLang="zh-CN" b="1" dirty="0" err="1">
                  <a:solidFill>
                    <a:schemeClr val="accent5">
                      <a:lumMod val="50000"/>
                    </a:schemeClr>
                  </a:solidFill>
                  <a:latin typeface="Helvetica"/>
                  <a:ea typeface="Microsoft YaHei" panose="020B0503020204020204" pitchFamily="34" charset="-122"/>
                  <a:cs typeface="Helvetica"/>
                </a:rPr>
                <a:t>Diminum</a:t>
              </a:r>
              <a:endParaRPr lang="en-US" dirty="0">
                <a:solidFill>
                  <a:schemeClr val="accent5">
                    <a:lumMod val="50000"/>
                  </a:schemeClr>
                </a:solidFill>
                <a:latin typeface="Helvetica"/>
                <a:ea typeface="Microsoft YaHei" panose="020B0503020204020204" pitchFamily="34" charset="-122"/>
                <a:cs typeface="Helvetica"/>
              </a:endParaRPr>
            </a:p>
            <a:p>
              <a:pPr marL="228600" indent="-228600">
                <a:lnSpc>
                  <a:spcPct val="150000"/>
                </a:lnSpc>
                <a:buFont typeface="+mj-lt"/>
                <a:buAutoNum type="arabicPeriod"/>
                <a:defRPr/>
              </a:pPr>
              <a:r>
                <a:rPr lang="en-US" b="1" dirty="0" err="1">
                  <a:solidFill>
                    <a:schemeClr val="accent5">
                      <a:lumMod val="50000"/>
                    </a:schemeClr>
                  </a:solidFill>
                  <a:latin typeface="Helvetica"/>
                  <a:ea typeface="Microsoft YaHei" panose="020B0503020204020204" pitchFamily="34" charset="-122"/>
                  <a:cs typeface="Helvetica"/>
                </a:rPr>
                <a:t>Mudah</a:t>
              </a:r>
              <a:r>
                <a:rPr lang="en-US" dirty="0">
                  <a:solidFill>
                    <a:schemeClr val="accent5">
                      <a:lumMod val="50000"/>
                    </a:schemeClr>
                  </a:solidFill>
                  <a:latin typeface="Helvetica"/>
                  <a:ea typeface="Microsoft YaHei" panose="020B0503020204020204" pitchFamily="34" charset="-122"/>
                  <a:cs typeface="Helvetica"/>
                </a:rPr>
                <a:t> </a:t>
              </a:r>
              <a:r>
                <a:rPr lang="en-US" dirty="0" err="1">
                  <a:solidFill>
                    <a:schemeClr val="accent5">
                      <a:lumMod val="50000"/>
                    </a:schemeClr>
                  </a:solidFill>
                  <a:latin typeface="Helvetica"/>
                  <a:ea typeface="Microsoft YaHei" panose="020B0503020204020204" pitchFamily="34" charset="-122"/>
                  <a:cs typeface="Helvetica"/>
                </a:rPr>
                <a:t>Dirawat</a:t>
              </a:r>
              <a:r>
                <a:rPr lang="en-US" dirty="0">
                  <a:solidFill>
                    <a:schemeClr val="accent5">
                      <a:lumMod val="50000"/>
                    </a:schemeClr>
                  </a:solidFill>
                  <a:latin typeface="Helvetica"/>
                  <a:ea typeface="Microsoft YaHei" panose="020B0503020204020204" pitchFamily="34" charset="-122"/>
                  <a:cs typeface="Helvetica"/>
                </a:rPr>
                <a:t> </a:t>
              </a:r>
              <a:r>
                <a:rPr lang="en-US" altLang="zh-CN" dirty="0" err="1">
                  <a:solidFill>
                    <a:schemeClr val="accent5">
                      <a:lumMod val="50000"/>
                    </a:schemeClr>
                  </a:solidFill>
                  <a:latin typeface="Helvetica"/>
                  <a:ea typeface="Microsoft YaHei" panose="020B0503020204020204" pitchFamily="34" charset="-122"/>
                  <a:cs typeface="Helvetica"/>
                </a:rPr>
                <a:t>dan</a:t>
              </a:r>
              <a:r>
                <a:rPr lang="en-US" altLang="zh-CN" dirty="0">
                  <a:solidFill>
                    <a:schemeClr val="accent5">
                      <a:lumMod val="50000"/>
                    </a:schemeClr>
                  </a:solidFill>
                  <a:latin typeface="Helvetica"/>
                  <a:ea typeface="Microsoft YaHei" panose="020B0503020204020204" pitchFamily="34" charset="-122"/>
                  <a:cs typeface="Helvetica"/>
                </a:rPr>
                <a:t> </a:t>
              </a:r>
              <a:r>
                <a:rPr lang="en-US" b="1" dirty="0" err="1">
                  <a:solidFill>
                    <a:schemeClr val="accent5">
                      <a:lumMod val="50000"/>
                    </a:schemeClr>
                  </a:solidFill>
                  <a:latin typeface="Helvetica"/>
                  <a:ea typeface="Microsoft YaHei" panose="020B0503020204020204" pitchFamily="34" charset="-122"/>
                  <a:cs typeface="Helvetica"/>
                </a:rPr>
                <a:t>Hemat</a:t>
              </a:r>
              <a:r>
                <a:rPr lang="en-US" dirty="0">
                  <a:solidFill>
                    <a:schemeClr val="accent5">
                      <a:lumMod val="50000"/>
                    </a:schemeClr>
                  </a:solidFill>
                  <a:latin typeface="Helvetica"/>
                  <a:ea typeface="Microsoft YaHei" panose="020B0503020204020204" pitchFamily="34" charset="-122"/>
                  <a:cs typeface="Helvetica"/>
                </a:rPr>
                <a:t> </a:t>
              </a:r>
              <a:r>
                <a:rPr lang="en-US" dirty="0" err="1">
                  <a:solidFill>
                    <a:schemeClr val="accent5">
                      <a:lumMod val="50000"/>
                    </a:schemeClr>
                  </a:solidFill>
                  <a:latin typeface="Helvetica"/>
                  <a:ea typeface="Microsoft YaHei" panose="020B0503020204020204" pitchFamily="34" charset="-122"/>
                  <a:cs typeface="Helvetica"/>
                </a:rPr>
                <a:t>Biaya</a:t>
              </a:r>
              <a:endParaRPr lang="en-US" dirty="0">
                <a:solidFill>
                  <a:schemeClr val="accent5">
                    <a:lumMod val="50000"/>
                  </a:schemeClr>
                </a:solidFill>
                <a:latin typeface="Helvetica"/>
                <a:ea typeface="Microsoft YaHei" panose="020B0503020204020204" pitchFamily="34" charset="-122"/>
                <a:cs typeface="Helvetica"/>
              </a:endParaRPr>
            </a:p>
            <a:p>
              <a:pPr marL="228600" indent="-228600">
                <a:lnSpc>
                  <a:spcPct val="150000"/>
                </a:lnSpc>
                <a:buFont typeface="+mj-lt"/>
                <a:buAutoNum type="arabicPeriod"/>
                <a:defRPr/>
              </a:pPr>
              <a:r>
                <a:rPr lang="en-US" dirty="0" err="1">
                  <a:solidFill>
                    <a:schemeClr val="accent5">
                      <a:lumMod val="50000"/>
                    </a:schemeClr>
                  </a:solidFill>
                  <a:latin typeface="Helvetica"/>
                  <a:ea typeface="Microsoft YaHei" panose="020B0503020204020204" pitchFamily="34" charset="-122"/>
                  <a:cs typeface="Helvetica"/>
                </a:rPr>
                <a:t>Dapat</a:t>
              </a:r>
              <a:r>
                <a:rPr lang="en-US" dirty="0">
                  <a:solidFill>
                    <a:schemeClr val="accent5">
                      <a:lumMod val="50000"/>
                    </a:schemeClr>
                  </a:solidFill>
                  <a:latin typeface="Helvetica"/>
                  <a:ea typeface="Microsoft YaHei" panose="020B0503020204020204" pitchFamily="34" charset="-122"/>
                  <a:cs typeface="Helvetica"/>
                </a:rPr>
                <a:t> </a:t>
              </a:r>
              <a:r>
                <a:rPr lang="en-US" b="1" dirty="0" err="1">
                  <a:solidFill>
                    <a:schemeClr val="accent5">
                      <a:lumMod val="50000"/>
                    </a:schemeClr>
                  </a:solidFill>
                  <a:latin typeface="Helvetica"/>
                  <a:ea typeface="Microsoft YaHei" panose="020B0503020204020204" pitchFamily="34" charset="-122"/>
                  <a:cs typeface="Helvetica"/>
                </a:rPr>
                <a:t>Dipasang</a:t>
              </a:r>
              <a:r>
                <a:rPr lang="en-US" b="1" dirty="0">
                  <a:solidFill>
                    <a:schemeClr val="accent5">
                      <a:lumMod val="50000"/>
                    </a:schemeClr>
                  </a:solidFill>
                  <a:latin typeface="Helvetica"/>
                  <a:ea typeface="Microsoft YaHei" panose="020B0503020204020204" pitchFamily="34" charset="-122"/>
                  <a:cs typeface="Helvetica"/>
                </a:rPr>
                <a:t> </a:t>
              </a:r>
              <a:r>
                <a:rPr lang="en-US" b="1" dirty="0" err="1">
                  <a:solidFill>
                    <a:schemeClr val="accent5">
                      <a:lumMod val="50000"/>
                    </a:schemeClr>
                  </a:solidFill>
                  <a:latin typeface="Helvetica"/>
                  <a:ea typeface="Microsoft YaHei" panose="020B0503020204020204" pitchFamily="34" charset="-122"/>
                  <a:cs typeface="Helvetica"/>
                </a:rPr>
                <a:t>Sendiri</a:t>
              </a:r>
              <a:r>
                <a:rPr lang="en-US" b="1" dirty="0">
                  <a:solidFill>
                    <a:schemeClr val="accent5">
                      <a:lumMod val="50000"/>
                    </a:schemeClr>
                  </a:solidFill>
                  <a:latin typeface="Helvetica"/>
                  <a:ea typeface="Microsoft YaHei" panose="020B0503020204020204" pitchFamily="34" charset="-122"/>
                  <a:cs typeface="Helvetica"/>
                </a:rPr>
                <a:t> </a:t>
              </a:r>
              <a:r>
                <a:rPr lang="en-US" dirty="0">
                  <a:solidFill>
                    <a:schemeClr val="accent5">
                      <a:lumMod val="50000"/>
                    </a:schemeClr>
                  </a:solidFill>
                  <a:latin typeface="Helvetica"/>
                  <a:ea typeface="Microsoft YaHei" panose="020B0503020204020204" pitchFamily="34" charset="-122"/>
                  <a:cs typeface="Helvetica"/>
                </a:rPr>
                <a:t>(DIY)</a:t>
              </a:r>
            </a:p>
            <a:p>
              <a:pPr marL="228600" indent="-228600">
                <a:lnSpc>
                  <a:spcPct val="150000"/>
                </a:lnSpc>
                <a:buFont typeface="+mj-lt"/>
                <a:buAutoNum type="arabicPeriod"/>
                <a:defRPr/>
              </a:pPr>
              <a:r>
                <a:rPr lang="en-US" dirty="0" err="1">
                  <a:solidFill>
                    <a:schemeClr val="accent5">
                      <a:lumMod val="50000"/>
                    </a:schemeClr>
                  </a:solidFill>
                  <a:latin typeface="Helvetica"/>
                  <a:ea typeface="Microsoft YaHei" panose="020B0503020204020204" pitchFamily="34" charset="-122"/>
                  <a:cs typeface="Helvetica"/>
                </a:rPr>
                <a:t>Desain</a:t>
              </a:r>
              <a:r>
                <a:rPr lang="en-US" dirty="0">
                  <a:solidFill>
                    <a:schemeClr val="accent5">
                      <a:lumMod val="50000"/>
                    </a:schemeClr>
                  </a:solidFill>
                  <a:latin typeface="Helvetica"/>
                  <a:ea typeface="Microsoft YaHei" panose="020B0503020204020204" pitchFamily="34" charset="-122"/>
                  <a:cs typeface="Helvetica"/>
                </a:rPr>
                <a:t> </a:t>
              </a:r>
              <a:r>
                <a:rPr lang="en-US" b="1" dirty="0" err="1">
                  <a:solidFill>
                    <a:schemeClr val="accent5">
                      <a:lumMod val="50000"/>
                    </a:schemeClr>
                  </a:solidFill>
                  <a:latin typeface="Helvetica"/>
                  <a:ea typeface="Microsoft YaHei" panose="020B0503020204020204" pitchFamily="34" charset="-122"/>
                  <a:cs typeface="Helvetica"/>
                </a:rPr>
                <a:t>Elegan</a:t>
              </a:r>
              <a:r>
                <a:rPr lang="en-US" b="1" dirty="0">
                  <a:solidFill>
                    <a:schemeClr val="accent5">
                      <a:lumMod val="50000"/>
                    </a:schemeClr>
                  </a:solidFill>
                  <a:latin typeface="Helvetica"/>
                  <a:ea typeface="Microsoft YaHei" panose="020B0503020204020204" pitchFamily="34" charset="-122"/>
                  <a:cs typeface="Helvetica"/>
                </a:rPr>
                <a:t> &amp; </a:t>
              </a:r>
              <a:r>
                <a:rPr lang="en-US" b="1" dirty="0" err="1">
                  <a:solidFill>
                    <a:schemeClr val="accent5">
                      <a:lumMod val="50000"/>
                    </a:schemeClr>
                  </a:solidFill>
                  <a:latin typeface="Helvetica"/>
                  <a:ea typeface="Microsoft YaHei" panose="020B0503020204020204" pitchFamily="34" charset="-122"/>
                  <a:cs typeface="Helvetica"/>
                </a:rPr>
                <a:t>Ringan</a:t>
              </a:r>
              <a:r>
                <a:rPr lang="en-US" b="1" dirty="0">
                  <a:solidFill>
                    <a:schemeClr val="accent5">
                      <a:lumMod val="50000"/>
                    </a:schemeClr>
                  </a:solidFill>
                  <a:latin typeface="Helvetica"/>
                  <a:ea typeface="Microsoft YaHei" panose="020B0503020204020204" pitchFamily="34" charset="-122"/>
                  <a:cs typeface="Helvetica"/>
                </a:rPr>
                <a:t> </a:t>
              </a:r>
            </a:p>
          </p:txBody>
        </p:sp>
      </p:grpSp>
    </p:spTree>
    <p:extLst>
      <p:ext uri="{BB962C8B-B14F-4D97-AF65-F5344CB8AC3E}">
        <p14:creationId xmlns:p14="http://schemas.microsoft.com/office/powerpoint/2010/main" val="2478380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 name="Group 4"/>
          <p:cNvGrpSpPr/>
          <p:nvPr/>
        </p:nvGrpSpPr>
        <p:grpSpPr>
          <a:xfrm>
            <a:off x="0" y="141881"/>
            <a:ext cx="9144000" cy="4534707"/>
            <a:chOff x="0" y="141881"/>
            <a:chExt cx="9144000" cy="4534707"/>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2112" t="9463" r="1997" b="2605"/>
            <a:stretch/>
          </p:blipFill>
          <p:spPr>
            <a:xfrm>
              <a:off x="1180353" y="1251566"/>
              <a:ext cx="6873665" cy="3425022"/>
            </a:xfrm>
            <a:prstGeom prst="rect">
              <a:avLst/>
            </a:prstGeom>
          </p:spPr>
        </p:pic>
        <p:sp>
          <p:nvSpPr>
            <p:cNvPr id="2" name="Rectangle 1"/>
            <p:cNvSpPr/>
            <p:nvPr/>
          </p:nvSpPr>
          <p:spPr>
            <a:xfrm>
              <a:off x="7892352" y="3492731"/>
              <a:ext cx="858578" cy="430887"/>
            </a:xfrm>
            <a:prstGeom prst="rect">
              <a:avLst/>
            </a:prstGeom>
          </p:spPr>
          <p:txBody>
            <a:bodyPr wrap="none">
              <a:spAutoFit/>
            </a:bodyPr>
            <a:lstStyle/>
            <a:p>
              <a:pPr algn="ctr"/>
              <a:r>
                <a:rPr lang="en-US" altLang="zh-CN" sz="1100" b="1" dirty="0" err="1">
                  <a:solidFill>
                    <a:srgbClr val="FF0000"/>
                  </a:solidFill>
                  <a:latin typeface="Helvetica"/>
                  <a:cs typeface="Helvetica"/>
                </a:rPr>
                <a:t>Langsung</a:t>
              </a:r>
              <a:r>
                <a:rPr lang="en-US" altLang="zh-CN" sz="1100" b="1" dirty="0">
                  <a:solidFill>
                    <a:srgbClr val="FF0000"/>
                  </a:solidFill>
                  <a:latin typeface="Helvetica"/>
                  <a:cs typeface="Helvetica"/>
                </a:rPr>
                <a:t> </a:t>
              </a:r>
            </a:p>
            <a:p>
              <a:pPr algn="ctr"/>
              <a:r>
                <a:rPr lang="en-US" altLang="zh-CN" sz="1100" b="1" dirty="0" err="1">
                  <a:solidFill>
                    <a:srgbClr val="FF0000"/>
                  </a:solidFill>
                  <a:latin typeface="Helvetica"/>
                  <a:cs typeface="Helvetica"/>
                </a:rPr>
                <a:t>Diminum</a:t>
              </a:r>
              <a:endParaRPr lang="en-US" sz="1100" b="1" dirty="0">
                <a:solidFill>
                  <a:srgbClr val="FF0000"/>
                </a:solidFill>
                <a:latin typeface="Helvetica"/>
                <a:cs typeface="Helvetica"/>
              </a:endParaRPr>
            </a:p>
          </p:txBody>
        </p:sp>
        <p:pic>
          <p:nvPicPr>
            <p:cNvPr id="3" name="Picture 2"/>
            <p:cNvPicPr>
              <a:picLocks noChangeAspect="1"/>
            </p:cNvPicPr>
            <p:nvPr/>
          </p:nvPicPr>
          <p:blipFill rotWithShape="1">
            <a:blip r:embed="rId4">
              <a:extLst>
                <a:ext uri="{BEBA8EAE-BF5A-486C-A8C5-ECC9F3942E4B}">
                  <a14:imgProps xmlns:a14="http://schemas.microsoft.com/office/drawing/2010/main">
                    <a14:imgLayer r:embed="rId5">
                      <a14:imgEffect>
                        <a14:backgroundRemoval t="818" b="96455" l="9923" r="88440">
                          <a14:foregroundMark x1="65371" y1="76727" x2="65371" y2="76727"/>
                          <a14:foregroundMark x1="65064" y1="90091" x2="65064" y2="90091"/>
                        </a14:backgroundRemoval>
                      </a14:imgEffect>
                    </a14:imgLayer>
                  </a14:imgProps>
                </a:ext>
              </a:extLst>
            </a:blip>
            <a:srcRect l="30073" r="24979"/>
            <a:stretch/>
          </p:blipFill>
          <p:spPr>
            <a:xfrm>
              <a:off x="367344" y="819918"/>
              <a:ext cx="872774" cy="1092554"/>
            </a:xfrm>
            <a:prstGeom prst="rect">
              <a:avLst/>
            </a:prstGeom>
          </p:spPr>
        </p:pic>
        <p:sp>
          <p:nvSpPr>
            <p:cNvPr id="15" name="Rectangle 14"/>
            <p:cNvSpPr/>
            <p:nvPr/>
          </p:nvSpPr>
          <p:spPr>
            <a:xfrm>
              <a:off x="0" y="141881"/>
              <a:ext cx="9144000" cy="954107"/>
            </a:xfrm>
            <a:prstGeom prst="rect">
              <a:avLst/>
            </a:prstGeom>
          </p:spPr>
          <p:txBody>
            <a:bodyPr wrap="square">
              <a:spAutoFit/>
            </a:bodyPr>
            <a:lstStyle/>
            <a:p>
              <a:pPr algn="ctr"/>
              <a:r>
                <a:rPr lang="en-US" altLang="zh-CN" sz="2800" b="1" dirty="0">
                  <a:solidFill>
                    <a:srgbClr val="203864"/>
                  </a:solidFill>
                  <a:latin typeface="Helvetica"/>
                  <a:cs typeface="Helvetica"/>
                </a:rPr>
                <a:t>5 </a:t>
              </a:r>
              <a:r>
                <a:rPr lang="en-US" altLang="zh-CN" sz="2800" b="1" dirty="0" err="1">
                  <a:solidFill>
                    <a:srgbClr val="203864"/>
                  </a:solidFill>
                  <a:latin typeface="Helvetica"/>
                  <a:cs typeface="Helvetica"/>
                </a:rPr>
                <a:t>Tahap</a:t>
              </a:r>
              <a:r>
                <a:rPr lang="en-US" altLang="zh-CN" sz="2800" b="1" dirty="0">
                  <a:solidFill>
                    <a:srgbClr val="203864"/>
                  </a:solidFill>
                  <a:latin typeface="Helvetica"/>
                  <a:cs typeface="Helvetica"/>
                </a:rPr>
                <a:t> </a:t>
              </a:r>
              <a:r>
                <a:rPr lang="en-US" altLang="zh-CN" sz="2800" b="1" dirty="0" err="1">
                  <a:solidFill>
                    <a:srgbClr val="203864"/>
                  </a:solidFill>
                  <a:latin typeface="Helvetica"/>
                  <a:cs typeface="Helvetica"/>
                </a:rPr>
                <a:t>Filtrasi</a:t>
              </a:r>
              <a:endParaRPr lang="en-US" altLang="zh-CN" sz="2800" b="1" dirty="0">
                <a:solidFill>
                  <a:srgbClr val="203864"/>
                </a:solidFill>
                <a:latin typeface="Helvetica"/>
                <a:cs typeface="Helvetica"/>
              </a:endParaRPr>
            </a:p>
            <a:p>
              <a:pPr algn="ctr"/>
              <a:r>
                <a:rPr lang="en-US" altLang="zh-CN" sz="2800" b="1" dirty="0" err="1">
                  <a:solidFill>
                    <a:srgbClr val="203864"/>
                  </a:solidFill>
                  <a:latin typeface="Helvetica"/>
                  <a:cs typeface="Helvetica"/>
                </a:rPr>
                <a:t>Sehat</a:t>
              </a:r>
              <a:r>
                <a:rPr lang="en-US" altLang="zh-CN" sz="2800" b="1" dirty="0">
                  <a:solidFill>
                    <a:srgbClr val="203864"/>
                  </a:solidFill>
                  <a:latin typeface="Helvetica"/>
                  <a:cs typeface="Helvetica"/>
                </a:rPr>
                <a:t> &amp; </a:t>
              </a:r>
              <a:r>
                <a:rPr lang="en-US" altLang="zh-CN" sz="2800" b="1" dirty="0" err="1">
                  <a:solidFill>
                    <a:srgbClr val="203864"/>
                  </a:solidFill>
                  <a:latin typeface="Helvetica"/>
                  <a:cs typeface="Helvetica"/>
                </a:rPr>
                <a:t>Aman</a:t>
              </a:r>
              <a:r>
                <a:rPr lang="en-US" altLang="zh-CN" sz="2800" b="1" dirty="0">
                  <a:solidFill>
                    <a:srgbClr val="203864"/>
                  </a:solidFill>
                  <a:latin typeface="Helvetica"/>
                  <a:cs typeface="Helvetica"/>
                </a:rPr>
                <a:t> </a:t>
              </a:r>
              <a:r>
                <a:rPr lang="en-US" altLang="zh-CN" sz="2800" b="1" dirty="0" err="1">
                  <a:solidFill>
                    <a:srgbClr val="203864"/>
                  </a:solidFill>
                  <a:latin typeface="Helvetica"/>
                  <a:cs typeface="Helvetica"/>
                </a:rPr>
                <a:t>Diminum</a:t>
              </a:r>
              <a:r>
                <a:rPr lang="en-US" altLang="zh-CN" sz="2800" b="1" dirty="0">
                  <a:solidFill>
                    <a:srgbClr val="203864"/>
                  </a:solidFill>
                  <a:latin typeface="Helvetica"/>
                  <a:cs typeface="Helvetica"/>
                </a:rPr>
                <a:t> </a:t>
              </a:r>
              <a:r>
                <a:rPr lang="en-US" altLang="zh-CN" sz="2800" b="1" dirty="0" err="1">
                  <a:solidFill>
                    <a:srgbClr val="203864"/>
                  </a:solidFill>
                  <a:latin typeface="Helvetica"/>
                  <a:cs typeface="Helvetica"/>
                </a:rPr>
                <a:t>Langsung</a:t>
              </a:r>
              <a:endParaRPr lang="en-US" altLang="zh-CN" sz="2800" b="1" dirty="0">
                <a:solidFill>
                  <a:srgbClr val="203864"/>
                </a:solidFill>
                <a:latin typeface="Helvetica"/>
                <a:cs typeface="Helvetica"/>
              </a:endParaRPr>
            </a:p>
          </p:txBody>
        </p:sp>
      </p:grpSp>
      <p:sp>
        <p:nvSpPr>
          <p:cNvPr id="8" name="Rectangle 7"/>
          <p:cNvSpPr/>
          <p:nvPr/>
        </p:nvSpPr>
        <p:spPr>
          <a:xfrm>
            <a:off x="249074" y="1843210"/>
            <a:ext cx="795411" cy="261610"/>
          </a:xfrm>
          <a:prstGeom prst="rect">
            <a:avLst/>
          </a:prstGeom>
        </p:spPr>
        <p:txBody>
          <a:bodyPr wrap="none">
            <a:spAutoFit/>
          </a:bodyPr>
          <a:lstStyle/>
          <a:p>
            <a:pPr algn="ctr"/>
            <a:r>
              <a:rPr lang="id-ID" altLang="zh-CN" sz="1100" b="1" dirty="0" smtClean="0">
                <a:solidFill>
                  <a:srgbClr val="FF0000"/>
                </a:solidFill>
                <a:latin typeface="Helvetica"/>
                <a:cs typeface="Helvetica"/>
              </a:rPr>
              <a:t>Air keran</a:t>
            </a:r>
            <a:endParaRPr lang="en-US" sz="1100" b="1" dirty="0">
              <a:solidFill>
                <a:srgbClr val="FF0000"/>
              </a:solidFill>
              <a:latin typeface="Helvetica"/>
              <a:cs typeface="Helvetica"/>
            </a:endParaRPr>
          </a:p>
        </p:txBody>
      </p:sp>
    </p:spTree>
    <p:extLst>
      <p:ext uri="{BB962C8B-B14F-4D97-AF65-F5344CB8AC3E}">
        <p14:creationId xmlns:p14="http://schemas.microsoft.com/office/powerpoint/2010/main" val="251043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0" y="-182528"/>
            <a:ext cx="9036525" cy="4874057"/>
            <a:chOff x="0" y="-182528"/>
            <a:chExt cx="9036525" cy="4874057"/>
          </a:xfrm>
        </p:grpSpPr>
        <p:sp>
          <p:nvSpPr>
            <p:cNvPr id="24" name="TextBox 23"/>
            <p:cNvSpPr txBox="1"/>
            <p:nvPr/>
          </p:nvSpPr>
          <p:spPr>
            <a:xfrm>
              <a:off x="0" y="-182528"/>
              <a:ext cx="524502" cy="2308324"/>
            </a:xfrm>
            <a:prstGeom prst="rect">
              <a:avLst/>
            </a:prstGeom>
            <a:noFill/>
          </p:spPr>
          <p:txBody>
            <a:bodyPr wrap="square" rtlCol="0">
              <a:spAutoFit/>
            </a:bodyPr>
            <a:lstStyle/>
            <a:p>
              <a:r>
                <a:rPr lang="en-US" altLang="zh-CN" sz="14400" b="1" dirty="0">
                  <a:solidFill>
                    <a:srgbClr val="4CB8DD"/>
                  </a:solidFill>
                  <a:latin typeface="Helvetica"/>
                  <a:cs typeface="Helvetica"/>
                </a:rPr>
                <a:t>1</a:t>
              </a:r>
            </a:p>
          </p:txBody>
        </p:sp>
        <p:sp>
          <p:nvSpPr>
            <p:cNvPr id="25" name="TextBox 24"/>
            <p:cNvSpPr txBox="1"/>
            <p:nvPr/>
          </p:nvSpPr>
          <p:spPr>
            <a:xfrm>
              <a:off x="885751" y="362625"/>
              <a:ext cx="8150774" cy="830997"/>
            </a:xfrm>
            <a:prstGeom prst="rect">
              <a:avLst/>
            </a:prstGeom>
            <a:noFill/>
          </p:spPr>
          <p:txBody>
            <a:bodyPr wrap="square" rtlCol="0">
              <a:spAutoFit/>
            </a:bodyPr>
            <a:lstStyle/>
            <a:p>
              <a:r>
                <a:rPr lang="en-US" altLang="zh-CN" sz="2400" b="1" dirty="0" err="1">
                  <a:solidFill>
                    <a:schemeClr val="accent5">
                      <a:lumMod val="50000"/>
                    </a:schemeClr>
                  </a:solidFill>
                  <a:latin typeface="Helvetica"/>
                  <a:ea typeface="Microsoft YaHei" panose="020B0503020204020204" pitchFamily="34" charset="-122"/>
                  <a:cs typeface="Helvetica"/>
                </a:rPr>
                <a:t>Filtrasi</a:t>
              </a:r>
              <a:r>
                <a:rPr lang="en-US" altLang="zh-CN" sz="2400" b="1" dirty="0">
                  <a:solidFill>
                    <a:schemeClr val="accent5">
                      <a:lumMod val="50000"/>
                    </a:schemeClr>
                  </a:solidFill>
                  <a:latin typeface="Helvetica"/>
                  <a:ea typeface="Microsoft YaHei" panose="020B0503020204020204" pitchFamily="34" charset="-122"/>
                  <a:cs typeface="Helvetica"/>
                </a:rPr>
                <a:t> </a:t>
              </a:r>
              <a:r>
                <a:rPr lang="en-US" altLang="zh-CN" sz="2400" b="1" dirty="0" err="1">
                  <a:solidFill>
                    <a:schemeClr val="accent5">
                      <a:lumMod val="50000"/>
                    </a:schemeClr>
                  </a:solidFill>
                  <a:latin typeface="Helvetica"/>
                  <a:ea typeface="Microsoft YaHei" panose="020B0503020204020204" pitchFamily="34" charset="-122"/>
                  <a:cs typeface="Helvetica"/>
                </a:rPr>
                <a:t>Kasar</a:t>
              </a:r>
              <a:r>
                <a:rPr lang="en-US" altLang="zh-CN" sz="2400" b="1" dirty="0">
                  <a:solidFill>
                    <a:schemeClr val="accent5">
                      <a:lumMod val="50000"/>
                    </a:schemeClr>
                  </a:solidFill>
                  <a:latin typeface="Helvetica"/>
                  <a:ea typeface="Microsoft YaHei" panose="020B0503020204020204" pitchFamily="34" charset="-122"/>
                  <a:cs typeface="Helvetica"/>
                </a:rPr>
                <a:t> PP </a:t>
              </a:r>
            </a:p>
            <a:p>
              <a:r>
                <a:rPr lang="en-US" altLang="zh-CN" sz="2400" b="1" dirty="0">
                  <a:solidFill>
                    <a:schemeClr val="accent5">
                      <a:lumMod val="50000"/>
                    </a:schemeClr>
                  </a:solidFill>
                  <a:latin typeface="Helvetica"/>
                  <a:ea typeface="Microsoft YaHei" panose="020B0503020204020204" pitchFamily="34" charset="-122"/>
                  <a:cs typeface="Helvetica"/>
                </a:rPr>
                <a:t>Melt Blown Polypropylene Filter</a:t>
              </a:r>
            </a:p>
          </p:txBody>
        </p:sp>
        <p:sp>
          <p:nvSpPr>
            <p:cNvPr id="26" name="TextBox 25"/>
            <p:cNvSpPr txBox="1"/>
            <p:nvPr/>
          </p:nvSpPr>
          <p:spPr>
            <a:xfrm>
              <a:off x="976071" y="1211695"/>
              <a:ext cx="3549774" cy="408980"/>
            </a:xfrm>
            <a:prstGeom prst="snip1Rect">
              <a:avLst>
                <a:gd name="adj" fmla="val 50000"/>
              </a:avLst>
            </a:prstGeom>
            <a:solidFill>
              <a:srgbClr val="4CB8DD"/>
            </a:solidFill>
            <a:ln>
              <a:noFill/>
            </a:ln>
            <a:scene3d>
              <a:camera prst="obliqueTopRight"/>
              <a:lightRig rig="threePt" dir="t"/>
            </a:scene3d>
            <a:sp3d>
              <a:bevelT/>
            </a:sp3d>
          </p:spPr>
          <p:style>
            <a:lnRef idx="2">
              <a:schemeClr val="dk1"/>
            </a:lnRef>
            <a:fillRef idx="1">
              <a:schemeClr val="lt1"/>
            </a:fillRef>
            <a:effectRef idx="0">
              <a:schemeClr val="dk1"/>
            </a:effectRef>
            <a:fontRef idx="minor">
              <a:schemeClr val="dk1"/>
            </a:fontRef>
          </p:style>
          <p:txBody>
            <a:bodyPr wrap="square" rtlCol="0" anchor="ctr">
              <a:spAutoFit/>
            </a:bodyPr>
            <a:lstStyle/>
            <a:p>
              <a:r>
                <a:rPr lang="en-GB" altLang="zh-CN" sz="1400" b="1" dirty="0" err="1">
                  <a:solidFill>
                    <a:schemeClr val="accent5">
                      <a:lumMod val="50000"/>
                    </a:schemeClr>
                  </a:solidFill>
                  <a:latin typeface="Helvetica"/>
                  <a:ea typeface="Microsoft YaHei" panose="020B0503020204020204" pitchFamily="34" charset="-122"/>
                  <a:cs typeface="Helvetica"/>
                </a:rPr>
                <a:t>Disarankan</a:t>
              </a:r>
              <a:r>
                <a:rPr lang="en-GB" altLang="zh-CN" sz="1400" b="1" dirty="0">
                  <a:solidFill>
                    <a:schemeClr val="accent5">
                      <a:lumMod val="50000"/>
                    </a:schemeClr>
                  </a:solidFill>
                  <a:latin typeface="Helvetica"/>
                  <a:ea typeface="Microsoft YaHei" panose="020B0503020204020204" pitchFamily="34" charset="-122"/>
                  <a:cs typeface="Helvetica"/>
                </a:rPr>
                <a:t> </a:t>
              </a:r>
              <a:r>
                <a:rPr lang="en-GB" altLang="zh-CN" sz="1400" b="1" dirty="0" err="1">
                  <a:solidFill>
                    <a:schemeClr val="accent5">
                      <a:lumMod val="50000"/>
                    </a:schemeClr>
                  </a:solidFill>
                  <a:latin typeface="Helvetica"/>
                  <a:ea typeface="Microsoft YaHei" panose="020B0503020204020204" pitchFamily="34" charset="-122"/>
                  <a:cs typeface="Helvetica"/>
                </a:rPr>
                <a:t>ganti</a:t>
              </a:r>
              <a:r>
                <a:rPr lang="en-GB" altLang="zh-CN" sz="1400" b="1" dirty="0">
                  <a:solidFill>
                    <a:schemeClr val="accent5">
                      <a:lumMod val="50000"/>
                    </a:schemeClr>
                  </a:solidFill>
                  <a:latin typeface="Helvetica"/>
                  <a:ea typeface="Microsoft YaHei" panose="020B0503020204020204" pitchFamily="34" charset="-122"/>
                  <a:cs typeface="Helvetica"/>
                </a:rPr>
                <a:t> filter </a:t>
              </a:r>
              <a:r>
                <a:rPr lang="en-GB" altLang="zh-CN" sz="1400" b="1" dirty="0" err="1">
                  <a:solidFill>
                    <a:schemeClr val="accent5">
                      <a:lumMod val="50000"/>
                    </a:schemeClr>
                  </a:solidFill>
                  <a:latin typeface="Helvetica"/>
                  <a:ea typeface="Microsoft YaHei" panose="020B0503020204020204" pitchFamily="34" charset="-122"/>
                  <a:cs typeface="Helvetica"/>
                </a:rPr>
                <a:t>setiap</a:t>
              </a:r>
              <a:r>
                <a:rPr lang="en-GB" altLang="zh-CN" sz="1400" b="1" dirty="0">
                  <a:solidFill>
                    <a:schemeClr val="accent5">
                      <a:lumMod val="50000"/>
                    </a:schemeClr>
                  </a:solidFill>
                  <a:latin typeface="Helvetica"/>
                  <a:ea typeface="Microsoft YaHei" panose="020B0503020204020204" pitchFamily="34" charset="-122"/>
                  <a:cs typeface="Helvetica"/>
                </a:rPr>
                <a:t> 3 </a:t>
              </a:r>
              <a:r>
                <a:rPr lang="en-GB" altLang="zh-CN" sz="1400" b="1" dirty="0" err="1">
                  <a:solidFill>
                    <a:schemeClr val="accent5">
                      <a:lumMod val="50000"/>
                    </a:schemeClr>
                  </a:solidFill>
                  <a:latin typeface="Helvetica"/>
                  <a:ea typeface="Microsoft YaHei" panose="020B0503020204020204" pitchFamily="34" charset="-122"/>
                  <a:cs typeface="Helvetica"/>
                </a:rPr>
                <a:t>bulan</a:t>
              </a:r>
              <a:endParaRPr lang="en-GB" altLang="zh-CN" sz="1400" b="1" dirty="0">
                <a:solidFill>
                  <a:schemeClr val="accent5">
                    <a:lumMod val="50000"/>
                  </a:schemeClr>
                </a:solidFill>
                <a:latin typeface="Helvetica"/>
                <a:ea typeface="Microsoft YaHei" panose="020B0503020204020204" pitchFamily="34" charset="-122"/>
                <a:cs typeface="Helvetica"/>
              </a:endParaRPr>
            </a:p>
          </p:txBody>
        </p:sp>
        <p:sp>
          <p:nvSpPr>
            <p:cNvPr id="27" name="矩形 20"/>
            <p:cNvSpPr/>
            <p:nvPr/>
          </p:nvSpPr>
          <p:spPr>
            <a:xfrm>
              <a:off x="433297" y="1770231"/>
              <a:ext cx="6170704" cy="720710"/>
            </a:xfrm>
            <a:prstGeom prst="rect">
              <a:avLst/>
            </a:prstGeom>
            <a:noFill/>
            <a:ln>
              <a:noFill/>
            </a:ln>
          </p:spPr>
          <p:txBody>
            <a:bodyPr wrap="square">
              <a:spAutoFit/>
            </a:bodyPr>
            <a:lstStyle/>
            <a:p>
              <a:pPr>
                <a:lnSpc>
                  <a:spcPct val="150000"/>
                </a:lnSpc>
              </a:pPr>
              <a:r>
                <a:rPr lang="en-US" altLang="zh-CN" sz="1400" dirty="0" err="1">
                  <a:solidFill>
                    <a:srgbClr val="002060"/>
                  </a:solidFill>
                  <a:latin typeface="Helvetica"/>
                  <a:ea typeface="Microsoft YaHei" panose="020B0503020204020204" pitchFamily="34" charset="-122"/>
                  <a:cs typeface="Helvetica"/>
                </a:rPr>
                <a:t>Filtrasi</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kasar</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pada</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sumber</a:t>
              </a:r>
              <a:r>
                <a:rPr lang="en-US" altLang="zh-CN" sz="1400" dirty="0">
                  <a:solidFill>
                    <a:srgbClr val="002060"/>
                  </a:solidFill>
                  <a:latin typeface="Helvetica"/>
                  <a:ea typeface="Microsoft YaHei" panose="020B0503020204020204" pitchFamily="34" charset="-122"/>
                  <a:cs typeface="Helvetica"/>
                </a:rPr>
                <a:t> air </a:t>
              </a:r>
              <a:r>
                <a:rPr lang="en-US" altLang="zh-CN" sz="1400" dirty="0" err="1">
                  <a:solidFill>
                    <a:srgbClr val="002060"/>
                  </a:solidFill>
                  <a:latin typeface="Helvetica"/>
                  <a:ea typeface="Microsoft YaHei" panose="020B0503020204020204" pitchFamily="34" charset="-122"/>
                  <a:cs typeface="Helvetica"/>
                </a:rPr>
                <a:t>secara</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efektif</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menyaring</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sumber</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mikroba</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dalam</a:t>
              </a:r>
              <a:r>
                <a:rPr lang="en-US" altLang="zh-CN" sz="1400" dirty="0">
                  <a:solidFill>
                    <a:srgbClr val="002060"/>
                  </a:solidFill>
                  <a:latin typeface="Helvetica"/>
                  <a:ea typeface="Microsoft YaHei" panose="020B0503020204020204" pitchFamily="34" charset="-122"/>
                  <a:cs typeface="Helvetica"/>
                </a:rPr>
                <a:t> air, </a:t>
              </a:r>
              <a:r>
                <a:rPr lang="en-US" altLang="zh-CN" sz="1400" dirty="0" err="1">
                  <a:solidFill>
                    <a:srgbClr val="002060"/>
                  </a:solidFill>
                  <a:latin typeface="Helvetica"/>
                  <a:ea typeface="Microsoft YaHei" panose="020B0503020204020204" pitchFamily="34" charset="-122"/>
                  <a:cs typeface="Helvetica"/>
                </a:rPr>
                <a:t>cacing</a:t>
              </a:r>
              <a:r>
                <a:rPr lang="en-US" altLang="zh-CN" sz="1400" dirty="0">
                  <a:solidFill>
                    <a:srgbClr val="002060"/>
                  </a:solidFill>
                  <a:latin typeface="Helvetica"/>
                  <a:ea typeface="Microsoft YaHei" panose="020B0503020204020204" pitchFamily="34" charset="-122"/>
                  <a:cs typeface="Helvetica"/>
                </a:rPr>
                <a:t>, karat, alga, </a:t>
              </a:r>
              <a:r>
                <a:rPr lang="en-US" altLang="zh-CN" sz="1400" dirty="0" err="1">
                  <a:solidFill>
                    <a:srgbClr val="002060"/>
                  </a:solidFill>
                  <a:latin typeface="Helvetica"/>
                  <a:ea typeface="Microsoft YaHei" panose="020B0503020204020204" pitchFamily="34" charset="-122"/>
                  <a:cs typeface="Helvetica"/>
                </a:rPr>
                <a:t>partikel</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tersuspensi</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dan</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kotoran</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lainnya</a:t>
              </a:r>
              <a:r>
                <a:rPr lang="en-US" altLang="zh-CN" sz="1400" dirty="0">
                  <a:solidFill>
                    <a:srgbClr val="002060"/>
                  </a:solidFill>
                  <a:latin typeface="Helvetica"/>
                  <a:ea typeface="Microsoft YaHei" panose="020B0503020204020204" pitchFamily="34" charset="-122"/>
                  <a:cs typeface="Helvetica"/>
                </a:rPr>
                <a:t>. </a:t>
              </a:r>
              <a:endParaRPr lang="zh-CN" altLang="zh-CN" sz="1400" dirty="0">
                <a:solidFill>
                  <a:srgbClr val="002060"/>
                </a:solidFill>
                <a:latin typeface="Helvetica"/>
                <a:ea typeface="Microsoft YaHei" panose="020B0503020204020204" pitchFamily="34" charset="-122"/>
                <a:cs typeface="Helvetica"/>
              </a:endParaRPr>
            </a:p>
          </p:txBody>
        </p:sp>
        <p:pic>
          <p:nvPicPr>
            <p:cNvPr id="28" name="Picture 3" descr="C:\Users\Administrator\Desktop\水机文宣素材\水机滤芯\微信图片_201712180928212.jpg"/>
            <p:cNvPicPr>
              <a:picLocks noChangeAspect="1" noChangeArrowheads="1"/>
            </p:cNvPicPr>
            <p:nvPr/>
          </p:nvPicPr>
          <p:blipFill rotWithShape="1">
            <a:blip r:embed="rId3" cstate="print"/>
            <a:srcRect l="14669" t="27584" r="13870" b="45408"/>
            <a:stretch/>
          </p:blipFill>
          <p:spPr bwMode="auto">
            <a:xfrm>
              <a:off x="388470" y="2553452"/>
              <a:ext cx="4811059" cy="2138077"/>
            </a:xfrm>
            <a:prstGeom prst="rect">
              <a:avLst/>
            </a:prstGeom>
            <a:noFill/>
          </p:spPr>
        </p:pic>
        <p:grpSp>
          <p:nvGrpSpPr>
            <p:cNvPr id="3" name="Group 2"/>
            <p:cNvGrpSpPr/>
            <p:nvPr/>
          </p:nvGrpSpPr>
          <p:grpSpPr>
            <a:xfrm>
              <a:off x="6323877" y="1726782"/>
              <a:ext cx="2426424" cy="2537856"/>
              <a:chOff x="6323877" y="2302376"/>
              <a:chExt cx="2426424" cy="3383808"/>
            </a:xfrm>
          </p:grpSpPr>
          <p:grpSp>
            <p:nvGrpSpPr>
              <p:cNvPr id="30" name="组合 20"/>
              <p:cNvGrpSpPr/>
              <p:nvPr/>
            </p:nvGrpSpPr>
            <p:grpSpPr>
              <a:xfrm>
                <a:off x="7458817" y="4483730"/>
                <a:ext cx="1291484" cy="1202454"/>
                <a:chOff x="3239359" y="4697381"/>
                <a:chExt cx="1789841" cy="1823734"/>
              </a:xfrm>
            </p:grpSpPr>
            <p:sp>
              <p:nvSpPr>
                <p:cNvPr id="43" name="椭圆 9"/>
                <p:cNvSpPr/>
                <p:nvPr/>
              </p:nvSpPr>
              <p:spPr>
                <a:xfrm>
                  <a:off x="3239359" y="4697381"/>
                  <a:ext cx="1789841" cy="1823734"/>
                </a:xfrm>
                <a:prstGeom prst="ellipse">
                  <a:avLst/>
                </a:prstGeom>
                <a:solidFill>
                  <a:srgbClr val="4CB8DD"/>
                </a:solidFill>
                <a:ln/>
                <a:scene3d>
                  <a:camera prst="obliqueTopRight"/>
                  <a:lightRig rig="threePt" dir="t"/>
                </a:scene3d>
                <a:sp3d>
                  <a:bevelT/>
                </a:sp3d>
              </p:spPr>
              <p:style>
                <a:lnRef idx="0">
                  <a:schemeClr val="accent5"/>
                </a:lnRef>
                <a:fillRef idx="3">
                  <a:schemeClr val="accent5"/>
                </a:fillRef>
                <a:effectRef idx="3">
                  <a:schemeClr val="accent5"/>
                </a:effectRef>
                <a:fontRef idx="minor">
                  <a:schemeClr val="lt1"/>
                </a:fontRef>
              </p:style>
              <p:txBody>
                <a:bodyPr rtlCol="0" anchor="ctr"/>
                <a:lstStyle/>
                <a:p>
                  <a:pPr algn="ctr" defTabSz="914377">
                    <a:lnSpc>
                      <a:spcPct val="150000"/>
                    </a:lnSpc>
                  </a:pPr>
                  <a:endParaRPr lang="zh-CN" altLang="en-US" sz="1400" b="1" dirty="0">
                    <a:ln w="10541" cmpd="sng">
                      <a:solidFill>
                        <a:srgbClr val="5B9BD5">
                          <a:shade val="88000"/>
                          <a:satMod val="110000"/>
                        </a:srgbClr>
                      </a:solidFill>
                      <a:prstDash val="solid"/>
                    </a:ln>
                    <a:solidFill>
                      <a:srgbClr val="404040"/>
                    </a:solidFill>
                    <a:latin typeface="Helvetica"/>
                    <a:ea typeface="Microsoft YaHei" panose="020B0503020204020204" pitchFamily="34" charset="-122"/>
                    <a:cs typeface="Helvetica"/>
                  </a:endParaRPr>
                </a:p>
              </p:txBody>
            </p:sp>
            <p:sp>
              <p:nvSpPr>
                <p:cNvPr id="44" name="TextBox 43"/>
                <p:cNvSpPr txBox="1"/>
                <p:nvPr/>
              </p:nvSpPr>
              <p:spPr>
                <a:xfrm>
                  <a:off x="3239359" y="4990666"/>
                  <a:ext cx="1789841" cy="803929"/>
                </a:xfrm>
                <a:prstGeom prst="rect">
                  <a:avLst/>
                </a:prstGeom>
                <a:noFill/>
                <a:scene3d>
                  <a:camera prst="orthographicFront"/>
                  <a:lightRig rig="threePt" dir="t"/>
                </a:scene3d>
                <a:sp3d>
                  <a:bevelT/>
                </a:sp3d>
              </p:spPr>
              <p:txBody>
                <a:bodyPr wrap="square" rtlCol="0">
                  <a:spAutoFit/>
                </a:bodyPr>
                <a:lstStyle/>
                <a:p>
                  <a:pPr algn="ctr" defTabSz="914377">
                    <a:lnSpc>
                      <a:spcPct val="150000"/>
                    </a:lnSpc>
                  </a:pPr>
                  <a:r>
                    <a:rPr lang="en-US" altLang="zh-CN" sz="1400" b="1" dirty="0">
                      <a:solidFill>
                        <a:srgbClr val="404040"/>
                      </a:solidFill>
                      <a:latin typeface="Helvetica"/>
                      <a:ea typeface="Microsoft YaHei" panose="020B0503020204020204" pitchFamily="34" charset="-122"/>
                      <a:cs typeface="Helvetica"/>
                    </a:rPr>
                    <a:t> </a:t>
                  </a:r>
                  <a:r>
                    <a:rPr lang="en-US" altLang="zh-CN" sz="1400" b="1" dirty="0" err="1">
                      <a:solidFill>
                        <a:srgbClr val="404040"/>
                      </a:solidFill>
                      <a:latin typeface="Helvetica"/>
                      <a:ea typeface="Microsoft YaHei" panose="020B0503020204020204" pitchFamily="34" charset="-122"/>
                      <a:cs typeface="Helvetica"/>
                    </a:rPr>
                    <a:t>Sedimen</a:t>
                  </a:r>
                  <a:endParaRPr lang="zh-CN" altLang="en-US" sz="1400" b="1" dirty="0">
                    <a:solidFill>
                      <a:srgbClr val="404040"/>
                    </a:solidFill>
                    <a:latin typeface="Helvetica"/>
                    <a:ea typeface="Microsoft YaHei" panose="020B0503020204020204" pitchFamily="34" charset="-122"/>
                    <a:cs typeface="Helvetica"/>
                  </a:endParaRPr>
                </a:p>
              </p:txBody>
            </p:sp>
          </p:grpSp>
          <p:grpSp>
            <p:nvGrpSpPr>
              <p:cNvPr id="31" name="组合 21"/>
              <p:cNvGrpSpPr/>
              <p:nvPr/>
            </p:nvGrpSpPr>
            <p:grpSpPr>
              <a:xfrm>
                <a:off x="7406637" y="3401521"/>
                <a:ext cx="1304529" cy="1269255"/>
                <a:chOff x="7708232" y="4315326"/>
                <a:chExt cx="1708484" cy="1732547"/>
              </a:xfrm>
            </p:grpSpPr>
            <p:sp>
              <p:nvSpPr>
                <p:cNvPr id="41" name="椭圆 11"/>
                <p:cNvSpPr/>
                <p:nvPr/>
              </p:nvSpPr>
              <p:spPr>
                <a:xfrm>
                  <a:off x="7708232" y="4315326"/>
                  <a:ext cx="1708484" cy="1732547"/>
                </a:xfrm>
                <a:prstGeom prst="ellipse">
                  <a:avLst/>
                </a:prstGeom>
                <a:solidFill>
                  <a:srgbClr val="4CB8DD"/>
                </a:solidFill>
                <a:ln/>
                <a:scene3d>
                  <a:camera prst="obliqueTopRight"/>
                  <a:lightRig rig="threePt" dir="t"/>
                </a:scene3d>
                <a:sp3d>
                  <a:bevelT/>
                </a:sp3d>
              </p:spPr>
              <p:style>
                <a:lnRef idx="0">
                  <a:schemeClr val="accent5"/>
                </a:lnRef>
                <a:fillRef idx="3">
                  <a:schemeClr val="accent5"/>
                </a:fillRef>
                <a:effectRef idx="3">
                  <a:schemeClr val="accent5"/>
                </a:effectRef>
                <a:fontRef idx="minor">
                  <a:schemeClr val="lt1"/>
                </a:fontRef>
              </p:style>
              <p:txBody>
                <a:bodyPr rtlCol="0" anchor="ctr"/>
                <a:lstStyle/>
                <a:p>
                  <a:pPr algn="ctr" defTabSz="914377">
                    <a:lnSpc>
                      <a:spcPct val="150000"/>
                    </a:lnSpc>
                  </a:pPr>
                  <a:endParaRPr lang="zh-CN" altLang="en-US" sz="1400" b="1" dirty="0">
                    <a:ln w="10541" cmpd="sng">
                      <a:solidFill>
                        <a:srgbClr val="5B9BD5">
                          <a:shade val="88000"/>
                          <a:satMod val="110000"/>
                        </a:srgbClr>
                      </a:solidFill>
                      <a:prstDash val="solid"/>
                    </a:ln>
                    <a:solidFill>
                      <a:srgbClr val="404040"/>
                    </a:solidFill>
                    <a:latin typeface="Helvetica"/>
                    <a:ea typeface="Microsoft YaHei" panose="020B0503020204020204" pitchFamily="34" charset="-122"/>
                    <a:cs typeface="Helvetica"/>
                  </a:endParaRPr>
                </a:p>
              </p:txBody>
            </p:sp>
            <p:sp>
              <p:nvSpPr>
                <p:cNvPr id="42" name="TextBox 41"/>
                <p:cNvSpPr txBox="1"/>
                <p:nvPr/>
              </p:nvSpPr>
              <p:spPr>
                <a:xfrm>
                  <a:off x="7747367" y="4750453"/>
                  <a:ext cx="1660358" cy="723538"/>
                </a:xfrm>
                <a:prstGeom prst="rect">
                  <a:avLst/>
                </a:prstGeom>
                <a:noFill/>
                <a:scene3d>
                  <a:camera prst="orthographicFront"/>
                  <a:lightRig rig="threePt" dir="t"/>
                </a:scene3d>
                <a:sp3d>
                  <a:bevelT/>
                </a:sp3d>
              </p:spPr>
              <p:txBody>
                <a:bodyPr wrap="square" rtlCol="0">
                  <a:spAutoFit/>
                </a:bodyPr>
                <a:lstStyle/>
                <a:p>
                  <a:pPr algn="ctr" defTabSz="914377">
                    <a:lnSpc>
                      <a:spcPct val="150000"/>
                    </a:lnSpc>
                  </a:pPr>
                  <a:r>
                    <a:rPr lang="en-US" altLang="zh-CN" sz="1400" b="1" dirty="0">
                      <a:solidFill>
                        <a:srgbClr val="404040"/>
                      </a:solidFill>
                      <a:latin typeface="Helvetica"/>
                      <a:ea typeface="Microsoft YaHei" panose="020B0503020204020204" pitchFamily="34" charset="-122"/>
                      <a:cs typeface="Helvetica"/>
                    </a:rPr>
                    <a:t>Karat</a:t>
                  </a:r>
                  <a:endParaRPr lang="zh-CN" altLang="en-US" sz="1400" b="1" dirty="0">
                    <a:solidFill>
                      <a:srgbClr val="404040"/>
                    </a:solidFill>
                    <a:latin typeface="Helvetica"/>
                    <a:ea typeface="Microsoft YaHei" panose="020B0503020204020204" pitchFamily="34" charset="-122"/>
                    <a:cs typeface="Helvetica"/>
                  </a:endParaRPr>
                </a:p>
              </p:txBody>
            </p:sp>
          </p:grpSp>
          <p:grpSp>
            <p:nvGrpSpPr>
              <p:cNvPr id="33" name="组合 19"/>
              <p:cNvGrpSpPr/>
              <p:nvPr/>
            </p:nvGrpSpPr>
            <p:grpSpPr>
              <a:xfrm>
                <a:off x="6323877" y="2960622"/>
                <a:ext cx="1278438" cy="1142330"/>
                <a:chOff x="2470485" y="1676399"/>
                <a:chExt cx="1708484" cy="1732547"/>
              </a:xfrm>
            </p:grpSpPr>
            <p:sp>
              <p:nvSpPr>
                <p:cNvPr id="37" name="椭圆 15"/>
                <p:cNvSpPr/>
                <p:nvPr/>
              </p:nvSpPr>
              <p:spPr>
                <a:xfrm>
                  <a:off x="2470485" y="1676399"/>
                  <a:ext cx="1708484" cy="1732547"/>
                </a:xfrm>
                <a:prstGeom prst="ellipse">
                  <a:avLst/>
                </a:prstGeom>
                <a:solidFill>
                  <a:srgbClr val="4CB8DD"/>
                </a:solidFill>
                <a:ln/>
                <a:scene3d>
                  <a:camera prst="obliqueTopRight"/>
                  <a:lightRig rig="threePt" dir="t"/>
                </a:scene3d>
                <a:sp3d>
                  <a:bevelT/>
                </a:sp3d>
              </p:spPr>
              <p:style>
                <a:lnRef idx="0">
                  <a:schemeClr val="accent5"/>
                </a:lnRef>
                <a:fillRef idx="3">
                  <a:schemeClr val="accent5"/>
                </a:fillRef>
                <a:effectRef idx="3">
                  <a:schemeClr val="accent5"/>
                </a:effectRef>
                <a:fontRef idx="minor">
                  <a:schemeClr val="lt1"/>
                </a:fontRef>
              </p:style>
              <p:txBody>
                <a:bodyPr rtlCol="0" anchor="ctr"/>
                <a:lstStyle/>
                <a:p>
                  <a:pPr algn="ctr" defTabSz="914377">
                    <a:lnSpc>
                      <a:spcPct val="150000"/>
                    </a:lnSpc>
                  </a:pPr>
                  <a:endParaRPr lang="zh-CN" altLang="en-US" sz="1400" b="1" dirty="0">
                    <a:ln w="10541" cmpd="sng">
                      <a:solidFill>
                        <a:srgbClr val="5B9BD5">
                          <a:shade val="88000"/>
                          <a:satMod val="110000"/>
                        </a:srgbClr>
                      </a:solidFill>
                      <a:prstDash val="solid"/>
                    </a:ln>
                    <a:solidFill>
                      <a:srgbClr val="404040"/>
                    </a:solidFill>
                    <a:latin typeface="Helvetica"/>
                    <a:ea typeface="Microsoft YaHei" panose="020B0503020204020204" pitchFamily="34" charset="-122"/>
                    <a:cs typeface="Helvetica"/>
                  </a:endParaRPr>
                </a:p>
              </p:txBody>
            </p:sp>
            <p:sp>
              <p:nvSpPr>
                <p:cNvPr id="38" name="TextBox 37"/>
                <p:cNvSpPr txBox="1"/>
                <p:nvPr/>
              </p:nvSpPr>
              <p:spPr>
                <a:xfrm>
                  <a:off x="2492098" y="1990667"/>
                  <a:ext cx="1686871" cy="803930"/>
                </a:xfrm>
                <a:prstGeom prst="rect">
                  <a:avLst/>
                </a:prstGeom>
                <a:noFill/>
                <a:scene3d>
                  <a:camera prst="orthographicFront"/>
                  <a:lightRig rig="threePt" dir="t"/>
                </a:scene3d>
                <a:sp3d>
                  <a:bevelT/>
                </a:sp3d>
              </p:spPr>
              <p:txBody>
                <a:bodyPr wrap="square" rtlCol="0">
                  <a:spAutoFit/>
                </a:bodyPr>
                <a:lstStyle/>
                <a:p>
                  <a:pPr algn="ctr" defTabSz="914377">
                    <a:lnSpc>
                      <a:spcPct val="150000"/>
                    </a:lnSpc>
                  </a:pPr>
                  <a:r>
                    <a:rPr lang="en-US" altLang="zh-CN" sz="1400" b="1" dirty="0" err="1">
                      <a:solidFill>
                        <a:srgbClr val="404040"/>
                      </a:solidFill>
                      <a:latin typeface="Helvetica"/>
                      <a:ea typeface="Microsoft YaHei" panose="020B0503020204020204" pitchFamily="34" charset="-122"/>
                      <a:cs typeface="Helvetica"/>
                    </a:rPr>
                    <a:t>Cacing</a:t>
                  </a:r>
                  <a:endParaRPr lang="zh-CN" altLang="en-US" sz="1400" b="1" dirty="0">
                    <a:solidFill>
                      <a:srgbClr val="404040"/>
                    </a:solidFill>
                    <a:latin typeface="Helvetica"/>
                    <a:ea typeface="Microsoft YaHei" panose="020B0503020204020204" pitchFamily="34" charset="-122"/>
                    <a:cs typeface="Helvetica"/>
                  </a:endParaRPr>
                </a:p>
              </p:txBody>
            </p:sp>
          </p:grpSp>
          <p:grpSp>
            <p:nvGrpSpPr>
              <p:cNvPr id="34" name="组合 22"/>
              <p:cNvGrpSpPr/>
              <p:nvPr/>
            </p:nvGrpSpPr>
            <p:grpSpPr>
              <a:xfrm>
                <a:off x="6376058" y="4042830"/>
                <a:ext cx="1298006" cy="1275931"/>
                <a:chOff x="9954127" y="5285868"/>
                <a:chExt cx="1708484" cy="1732547"/>
              </a:xfrm>
            </p:grpSpPr>
            <p:sp>
              <p:nvSpPr>
                <p:cNvPr id="35" name="椭圆 17"/>
                <p:cNvSpPr/>
                <p:nvPr/>
              </p:nvSpPr>
              <p:spPr>
                <a:xfrm>
                  <a:off x="9954127" y="5285868"/>
                  <a:ext cx="1708484" cy="1732547"/>
                </a:xfrm>
                <a:prstGeom prst="ellipse">
                  <a:avLst/>
                </a:prstGeom>
                <a:solidFill>
                  <a:srgbClr val="4CB8DD"/>
                </a:solidFill>
                <a:ln/>
                <a:scene3d>
                  <a:camera prst="obliqueTopRight"/>
                  <a:lightRig rig="threePt" dir="t"/>
                </a:scene3d>
                <a:sp3d>
                  <a:bevelT/>
                </a:sp3d>
              </p:spPr>
              <p:style>
                <a:lnRef idx="0">
                  <a:schemeClr val="accent5"/>
                </a:lnRef>
                <a:fillRef idx="3">
                  <a:schemeClr val="accent5"/>
                </a:fillRef>
                <a:effectRef idx="3">
                  <a:schemeClr val="accent5"/>
                </a:effectRef>
                <a:fontRef idx="minor">
                  <a:schemeClr val="lt1"/>
                </a:fontRef>
              </p:style>
              <p:txBody>
                <a:bodyPr rtlCol="0" anchor="ctr"/>
                <a:lstStyle/>
                <a:p>
                  <a:pPr algn="ctr" defTabSz="914377">
                    <a:lnSpc>
                      <a:spcPct val="150000"/>
                    </a:lnSpc>
                  </a:pPr>
                  <a:endParaRPr lang="zh-CN" altLang="en-US" sz="1400" b="1" dirty="0">
                    <a:ln w="10541" cmpd="sng">
                      <a:solidFill>
                        <a:srgbClr val="5B9BD5">
                          <a:shade val="88000"/>
                          <a:satMod val="110000"/>
                        </a:srgbClr>
                      </a:solidFill>
                      <a:prstDash val="solid"/>
                    </a:ln>
                    <a:solidFill>
                      <a:srgbClr val="404040"/>
                    </a:solidFill>
                    <a:latin typeface="Helvetica"/>
                    <a:ea typeface="Microsoft YaHei" panose="020B0503020204020204" pitchFamily="34" charset="-122"/>
                    <a:cs typeface="Helvetica"/>
                  </a:endParaRPr>
                </a:p>
              </p:txBody>
            </p:sp>
            <p:sp>
              <p:nvSpPr>
                <p:cNvPr id="36" name="TextBox 35"/>
                <p:cNvSpPr txBox="1"/>
                <p:nvPr/>
              </p:nvSpPr>
              <p:spPr>
                <a:xfrm>
                  <a:off x="9973793" y="5721992"/>
                  <a:ext cx="1637988" cy="719752"/>
                </a:xfrm>
                <a:prstGeom prst="rect">
                  <a:avLst/>
                </a:prstGeom>
                <a:noFill/>
                <a:scene3d>
                  <a:camera prst="orthographicFront"/>
                  <a:lightRig rig="threePt" dir="t"/>
                </a:scene3d>
                <a:sp3d>
                  <a:bevelT/>
                </a:sp3d>
              </p:spPr>
              <p:txBody>
                <a:bodyPr wrap="square" rtlCol="0">
                  <a:spAutoFit/>
                </a:bodyPr>
                <a:lstStyle/>
                <a:p>
                  <a:pPr algn="ctr" defTabSz="914377">
                    <a:lnSpc>
                      <a:spcPct val="150000"/>
                    </a:lnSpc>
                  </a:pPr>
                  <a:r>
                    <a:rPr lang="en-US" altLang="zh-CN" sz="1400" b="1" dirty="0">
                      <a:solidFill>
                        <a:srgbClr val="404040"/>
                      </a:solidFill>
                      <a:latin typeface="Helvetica"/>
                      <a:ea typeface="Microsoft YaHei" panose="020B0503020204020204" pitchFamily="34" charset="-122"/>
                      <a:cs typeface="Helvetica"/>
                    </a:rPr>
                    <a:t>Alga</a:t>
                  </a:r>
                  <a:endParaRPr lang="zh-CN" altLang="en-US" sz="1400" b="1" dirty="0">
                    <a:solidFill>
                      <a:srgbClr val="404040"/>
                    </a:solidFill>
                    <a:latin typeface="Helvetica"/>
                    <a:ea typeface="Microsoft YaHei" panose="020B0503020204020204" pitchFamily="34" charset="-122"/>
                    <a:cs typeface="Helvetica"/>
                  </a:endParaRPr>
                </a:p>
              </p:txBody>
            </p:sp>
          </p:grpSp>
          <p:grpSp>
            <p:nvGrpSpPr>
              <p:cNvPr id="45" name="组合 19"/>
              <p:cNvGrpSpPr/>
              <p:nvPr/>
            </p:nvGrpSpPr>
            <p:grpSpPr>
              <a:xfrm>
                <a:off x="7368310" y="2302376"/>
                <a:ext cx="1342856" cy="1229411"/>
                <a:chOff x="2470485" y="1676399"/>
                <a:chExt cx="1708484" cy="1732547"/>
              </a:xfrm>
            </p:grpSpPr>
            <p:sp>
              <p:nvSpPr>
                <p:cNvPr id="46" name="椭圆 15"/>
                <p:cNvSpPr/>
                <p:nvPr/>
              </p:nvSpPr>
              <p:spPr>
                <a:xfrm>
                  <a:off x="2470485" y="1676399"/>
                  <a:ext cx="1708484" cy="1732547"/>
                </a:xfrm>
                <a:prstGeom prst="ellipse">
                  <a:avLst/>
                </a:prstGeom>
                <a:solidFill>
                  <a:srgbClr val="4CB8DD"/>
                </a:solidFill>
                <a:ln/>
                <a:scene3d>
                  <a:camera prst="obliqueTopRight"/>
                  <a:lightRig rig="threePt" dir="t"/>
                </a:scene3d>
                <a:sp3d>
                  <a:bevelT/>
                </a:sp3d>
              </p:spPr>
              <p:style>
                <a:lnRef idx="0">
                  <a:schemeClr val="accent5"/>
                </a:lnRef>
                <a:fillRef idx="3">
                  <a:schemeClr val="accent5"/>
                </a:fillRef>
                <a:effectRef idx="3">
                  <a:schemeClr val="accent5"/>
                </a:effectRef>
                <a:fontRef idx="minor">
                  <a:schemeClr val="lt1"/>
                </a:fontRef>
              </p:style>
              <p:txBody>
                <a:bodyPr rtlCol="0" anchor="ctr"/>
                <a:lstStyle/>
                <a:p>
                  <a:pPr algn="ctr" defTabSz="914377">
                    <a:lnSpc>
                      <a:spcPct val="150000"/>
                    </a:lnSpc>
                  </a:pPr>
                  <a:endParaRPr lang="zh-CN" altLang="en-US" sz="1400" b="1" dirty="0">
                    <a:ln w="10541" cmpd="sng">
                      <a:solidFill>
                        <a:srgbClr val="5B9BD5">
                          <a:shade val="88000"/>
                          <a:satMod val="110000"/>
                        </a:srgbClr>
                      </a:solidFill>
                      <a:prstDash val="solid"/>
                    </a:ln>
                    <a:solidFill>
                      <a:srgbClr val="404040"/>
                    </a:solidFill>
                    <a:latin typeface="Helvetica"/>
                    <a:ea typeface="Microsoft YaHei" panose="020B0503020204020204" pitchFamily="34" charset="-122"/>
                    <a:cs typeface="Helvetica"/>
                  </a:endParaRPr>
                </a:p>
              </p:txBody>
            </p:sp>
            <p:sp>
              <p:nvSpPr>
                <p:cNvPr id="47" name="TextBox 46"/>
                <p:cNvSpPr txBox="1"/>
                <p:nvPr/>
              </p:nvSpPr>
              <p:spPr>
                <a:xfrm>
                  <a:off x="2492098" y="2066072"/>
                  <a:ext cx="1686871" cy="746987"/>
                </a:xfrm>
                <a:prstGeom prst="rect">
                  <a:avLst/>
                </a:prstGeom>
                <a:noFill/>
                <a:scene3d>
                  <a:camera prst="orthographicFront"/>
                  <a:lightRig rig="threePt" dir="t"/>
                </a:scene3d>
                <a:sp3d>
                  <a:bevelT/>
                </a:sp3d>
              </p:spPr>
              <p:txBody>
                <a:bodyPr wrap="square" rtlCol="0">
                  <a:spAutoFit/>
                </a:bodyPr>
                <a:lstStyle/>
                <a:p>
                  <a:pPr algn="ctr" defTabSz="914377">
                    <a:lnSpc>
                      <a:spcPct val="150000"/>
                    </a:lnSpc>
                  </a:pPr>
                  <a:r>
                    <a:rPr lang="en-US" altLang="zh-CN" sz="1400" b="1" dirty="0" err="1">
                      <a:solidFill>
                        <a:srgbClr val="404040"/>
                      </a:solidFill>
                      <a:latin typeface="Helvetica"/>
                      <a:ea typeface="Microsoft YaHei" panose="020B0503020204020204" pitchFamily="34" charset="-122"/>
                      <a:cs typeface="Helvetica"/>
                    </a:rPr>
                    <a:t>Mikroba</a:t>
                  </a:r>
                  <a:endParaRPr lang="zh-CN" altLang="en-US" sz="1400" b="1" dirty="0">
                    <a:solidFill>
                      <a:srgbClr val="404040"/>
                    </a:solidFill>
                    <a:latin typeface="Helvetica"/>
                    <a:ea typeface="Microsoft YaHei" panose="020B0503020204020204" pitchFamily="34" charset="-122"/>
                    <a:cs typeface="Helvetica"/>
                  </a:endParaRPr>
                </a:p>
              </p:txBody>
            </p:sp>
          </p:grpSp>
        </p:grpSp>
      </p:grpSp>
    </p:spTree>
    <p:extLst>
      <p:ext uri="{BB962C8B-B14F-4D97-AF65-F5344CB8AC3E}">
        <p14:creationId xmlns:p14="http://schemas.microsoft.com/office/powerpoint/2010/main" val="1742226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8268" y="-218566"/>
            <a:ext cx="9320407" cy="5029625"/>
            <a:chOff x="-8268" y="-218566"/>
            <a:chExt cx="9320407" cy="5029625"/>
          </a:xfrm>
        </p:grpSpPr>
        <p:sp>
          <p:nvSpPr>
            <p:cNvPr id="24" name="TextBox 23"/>
            <p:cNvSpPr txBox="1"/>
            <p:nvPr/>
          </p:nvSpPr>
          <p:spPr>
            <a:xfrm>
              <a:off x="-8268" y="-218566"/>
              <a:ext cx="524502" cy="2308324"/>
            </a:xfrm>
            <a:prstGeom prst="rect">
              <a:avLst/>
            </a:prstGeom>
            <a:noFill/>
          </p:spPr>
          <p:txBody>
            <a:bodyPr wrap="square" rtlCol="0">
              <a:spAutoFit/>
            </a:bodyPr>
            <a:lstStyle/>
            <a:p>
              <a:r>
                <a:rPr lang="en-US" altLang="zh-CN" sz="14400" b="1" dirty="0">
                  <a:solidFill>
                    <a:schemeClr val="accent2"/>
                  </a:solidFill>
                  <a:latin typeface="Helvetica"/>
                  <a:cs typeface="Helvetica"/>
                </a:rPr>
                <a:t>2</a:t>
              </a:r>
            </a:p>
          </p:txBody>
        </p:sp>
        <p:sp>
          <p:nvSpPr>
            <p:cNvPr id="25" name="TextBox 24"/>
            <p:cNvSpPr txBox="1"/>
            <p:nvPr/>
          </p:nvSpPr>
          <p:spPr>
            <a:xfrm>
              <a:off x="1161365" y="386350"/>
              <a:ext cx="8150774" cy="830997"/>
            </a:xfrm>
            <a:prstGeom prst="rect">
              <a:avLst/>
            </a:prstGeom>
            <a:noFill/>
          </p:spPr>
          <p:txBody>
            <a:bodyPr wrap="square" rtlCol="0">
              <a:spAutoFit/>
            </a:bodyPr>
            <a:lstStyle/>
            <a:p>
              <a:r>
                <a:rPr lang="en-US" sz="2400" b="1" dirty="0">
                  <a:solidFill>
                    <a:schemeClr val="accent2"/>
                  </a:solidFill>
                  <a:latin typeface="Helvetica"/>
                  <a:ea typeface="Microsoft YaHei" panose="020B0503020204020204" pitchFamily="34" charset="-122"/>
                  <a:cs typeface="Helvetica"/>
                </a:rPr>
                <a:t>GAC</a:t>
              </a:r>
            </a:p>
            <a:p>
              <a:r>
                <a:rPr lang="en-US" altLang="zh-CN" sz="2400" b="1" dirty="0">
                  <a:solidFill>
                    <a:schemeClr val="accent2"/>
                  </a:solidFill>
                  <a:latin typeface="Helvetica"/>
                  <a:ea typeface="Microsoft YaHei" panose="020B0503020204020204" pitchFamily="34" charset="-122"/>
                  <a:cs typeface="Helvetica"/>
                </a:rPr>
                <a:t>Filter </a:t>
              </a:r>
              <a:r>
                <a:rPr lang="en-US" altLang="zh-CN" sz="2400" b="1" dirty="0" err="1">
                  <a:solidFill>
                    <a:schemeClr val="accent2"/>
                  </a:solidFill>
                  <a:latin typeface="Helvetica"/>
                  <a:ea typeface="Microsoft YaHei" panose="020B0503020204020204" pitchFamily="34" charset="-122"/>
                  <a:cs typeface="Helvetica"/>
                </a:rPr>
                <a:t>Karbon</a:t>
              </a:r>
              <a:r>
                <a:rPr lang="en-US" altLang="zh-CN" sz="2400" b="1" dirty="0">
                  <a:solidFill>
                    <a:schemeClr val="accent2"/>
                  </a:solidFill>
                  <a:latin typeface="Helvetica"/>
                  <a:ea typeface="Microsoft YaHei" panose="020B0503020204020204" pitchFamily="34" charset="-122"/>
                  <a:cs typeface="Helvetica"/>
                </a:rPr>
                <a:t> </a:t>
              </a:r>
              <a:r>
                <a:rPr lang="en-US" altLang="zh-CN" sz="2400" b="1" dirty="0" err="1">
                  <a:solidFill>
                    <a:schemeClr val="accent2"/>
                  </a:solidFill>
                  <a:latin typeface="Helvetica"/>
                  <a:ea typeface="Microsoft YaHei" panose="020B0503020204020204" pitchFamily="34" charset="-122"/>
                  <a:cs typeface="Helvetica"/>
                </a:rPr>
                <a:t>Aktif</a:t>
              </a:r>
              <a:r>
                <a:rPr lang="en-US" altLang="zh-CN" sz="2400" b="1" dirty="0">
                  <a:solidFill>
                    <a:schemeClr val="accent2"/>
                  </a:solidFill>
                  <a:latin typeface="Helvetica"/>
                  <a:ea typeface="Microsoft YaHei" panose="020B0503020204020204" pitchFamily="34" charset="-122"/>
                  <a:cs typeface="Helvetica"/>
                </a:rPr>
                <a:t> Pre-Granular</a:t>
              </a:r>
            </a:p>
          </p:txBody>
        </p:sp>
        <p:sp>
          <p:nvSpPr>
            <p:cNvPr id="26" name="TextBox 25"/>
            <p:cNvSpPr txBox="1"/>
            <p:nvPr/>
          </p:nvSpPr>
          <p:spPr>
            <a:xfrm>
              <a:off x="1236744" y="1219689"/>
              <a:ext cx="3549774" cy="408980"/>
            </a:xfrm>
            <a:prstGeom prst="snip1Rect">
              <a:avLst>
                <a:gd name="adj" fmla="val 50000"/>
              </a:avLst>
            </a:prstGeom>
            <a:solidFill>
              <a:srgbClr val="FF6600"/>
            </a:solidFill>
            <a:ln>
              <a:noFill/>
            </a:ln>
            <a:scene3d>
              <a:camera prst="obliqueTopRight"/>
              <a:lightRig rig="threePt" dir="t"/>
            </a:scene3d>
            <a:sp3d>
              <a:bevelT/>
            </a:sp3d>
          </p:spPr>
          <p:style>
            <a:lnRef idx="2">
              <a:schemeClr val="dk1"/>
            </a:lnRef>
            <a:fillRef idx="1">
              <a:schemeClr val="lt1"/>
            </a:fillRef>
            <a:effectRef idx="0">
              <a:schemeClr val="dk1"/>
            </a:effectRef>
            <a:fontRef idx="minor">
              <a:schemeClr val="dk1"/>
            </a:fontRef>
          </p:style>
          <p:txBody>
            <a:bodyPr wrap="square" rtlCol="0" anchor="ctr">
              <a:spAutoFit/>
            </a:bodyPr>
            <a:lstStyle/>
            <a:p>
              <a:r>
                <a:rPr lang="en-GB" altLang="zh-CN" sz="1400" b="1" dirty="0" err="1">
                  <a:solidFill>
                    <a:schemeClr val="bg1"/>
                  </a:solidFill>
                  <a:latin typeface="Helvetica"/>
                  <a:ea typeface="Microsoft YaHei" panose="020B0503020204020204" pitchFamily="34" charset="-122"/>
                  <a:cs typeface="Helvetica"/>
                </a:rPr>
                <a:t>Disarankan</a:t>
              </a:r>
              <a:r>
                <a:rPr lang="en-GB" altLang="zh-CN" sz="1400" b="1" dirty="0">
                  <a:solidFill>
                    <a:schemeClr val="bg1"/>
                  </a:solidFill>
                  <a:latin typeface="Helvetica"/>
                  <a:ea typeface="Microsoft YaHei" panose="020B0503020204020204" pitchFamily="34" charset="-122"/>
                  <a:cs typeface="Helvetica"/>
                </a:rPr>
                <a:t> </a:t>
              </a:r>
              <a:r>
                <a:rPr lang="en-GB" altLang="zh-CN" sz="1400" b="1" dirty="0" err="1">
                  <a:solidFill>
                    <a:schemeClr val="bg1"/>
                  </a:solidFill>
                  <a:latin typeface="Helvetica"/>
                  <a:ea typeface="Microsoft YaHei" panose="020B0503020204020204" pitchFamily="34" charset="-122"/>
                  <a:cs typeface="Helvetica"/>
                </a:rPr>
                <a:t>ganti</a:t>
              </a:r>
              <a:r>
                <a:rPr lang="en-GB" altLang="zh-CN" sz="1400" b="1" dirty="0">
                  <a:solidFill>
                    <a:schemeClr val="bg1"/>
                  </a:solidFill>
                  <a:latin typeface="Helvetica"/>
                  <a:ea typeface="Microsoft YaHei" panose="020B0503020204020204" pitchFamily="34" charset="-122"/>
                  <a:cs typeface="Helvetica"/>
                </a:rPr>
                <a:t> filter </a:t>
              </a:r>
              <a:r>
                <a:rPr lang="en-GB" altLang="zh-CN" sz="1400" b="1" dirty="0" err="1">
                  <a:solidFill>
                    <a:schemeClr val="bg1"/>
                  </a:solidFill>
                  <a:latin typeface="Helvetica"/>
                  <a:ea typeface="Microsoft YaHei" panose="020B0503020204020204" pitchFamily="34" charset="-122"/>
                  <a:cs typeface="Helvetica"/>
                </a:rPr>
                <a:t>setiap</a:t>
              </a:r>
              <a:r>
                <a:rPr lang="en-GB" altLang="zh-CN" sz="1400" b="1" dirty="0">
                  <a:solidFill>
                    <a:schemeClr val="bg1"/>
                  </a:solidFill>
                  <a:latin typeface="Helvetica"/>
                  <a:ea typeface="Microsoft YaHei" panose="020B0503020204020204" pitchFamily="34" charset="-122"/>
                  <a:cs typeface="Helvetica"/>
                </a:rPr>
                <a:t> 6 </a:t>
              </a:r>
              <a:r>
                <a:rPr lang="en-GB" altLang="zh-CN" sz="1400" b="1" dirty="0" err="1">
                  <a:solidFill>
                    <a:schemeClr val="bg1"/>
                  </a:solidFill>
                  <a:latin typeface="Helvetica"/>
                  <a:ea typeface="Microsoft YaHei" panose="020B0503020204020204" pitchFamily="34" charset="-122"/>
                  <a:cs typeface="Helvetica"/>
                </a:rPr>
                <a:t>bulan</a:t>
              </a:r>
              <a:endParaRPr lang="zh-CN" altLang="zh-CN" sz="1400" b="1" dirty="0">
                <a:solidFill>
                  <a:schemeClr val="bg1"/>
                </a:solidFill>
                <a:latin typeface="Helvetica"/>
                <a:ea typeface="Microsoft YaHei" panose="020B0503020204020204" pitchFamily="34" charset="-122"/>
                <a:cs typeface="Helvetica"/>
              </a:endParaRPr>
            </a:p>
          </p:txBody>
        </p:sp>
        <p:sp>
          <p:nvSpPr>
            <p:cNvPr id="27" name="矩形 20"/>
            <p:cNvSpPr/>
            <p:nvPr/>
          </p:nvSpPr>
          <p:spPr>
            <a:xfrm>
              <a:off x="374358" y="1709938"/>
              <a:ext cx="8171995" cy="720710"/>
            </a:xfrm>
            <a:prstGeom prst="rect">
              <a:avLst/>
            </a:prstGeom>
            <a:noFill/>
          </p:spPr>
          <p:txBody>
            <a:bodyPr wrap="square">
              <a:spAutoFit/>
            </a:bodyPr>
            <a:lstStyle/>
            <a:p>
              <a:pPr defTabSz="1218330">
                <a:lnSpc>
                  <a:spcPct val="150000"/>
                </a:lnSpc>
              </a:pPr>
              <a:r>
                <a:rPr lang="en-US" altLang="zh-CN" sz="1400" dirty="0" err="1">
                  <a:solidFill>
                    <a:srgbClr val="002060"/>
                  </a:solidFill>
                  <a:latin typeface="Helvetica"/>
                  <a:ea typeface="Microsoft YaHei" panose="020B0503020204020204" pitchFamily="34" charset="-122"/>
                  <a:cs typeface="Helvetica"/>
                </a:rPr>
                <a:t>Efektif</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menghilangkan</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zat</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organik</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residu</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klorin</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zat</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penyebab</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perubahan</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warna</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dan</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bau</a:t>
              </a:r>
              <a:r>
                <a:rPr lang="en-US" altLang="zh-CN" sz="1400" dirty="0">
                  <a:solidFill>
                    <a:srgbClr val="002060"/>
                  </a:solidFill>
                  <a:latin typeface="Helvetica"/>
                  <a:ea typeface="Microsoft YaHei" panose="020B0503020204020204" pitchFamily="34" charset="-122"/>
                  <a:cs typeface="Helvetica"/>
                </a:rPr>
                <a:t> air, </a:t>
              </a:r>
              <a:r>
                <a:rPr lang="en-US" altLang="zh-CN" sz="1400" dirty="0" err="1">
                  <a:solidFill>
                    <a:srgbClr val="002060"/>
                  </a:solidFill>
                  <a:latin typeface="Helvetica"/>
                  <a:ea typeface="Microsoft YaHei" panose="020B0503020204020204" pitchFamily="34" charset="-122"/>
                  <a:cs typeface="Helvetica"/>
                </a:rPr>
                <a:t>logam</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berat</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metil</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klorida</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dan</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zat</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berbahaya</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lainnya</a:t>
              </a:r>
              <a:r>
                <a:rPr lang="en-US" altLang="zh-CN" sz="1400" dirty="0">
                  <a:solidFill>
                    <a:srgbClr val="002060"/>
                  </a:solidFill>
                  <a:latin typeface="Helvetica"/>
                  <a:ea typeface="Microsoft YaHei" panose="020B0503020204020204" pitchFamily="34" charset="-122"/>
                  <a:cs typeface="Helvetica"/>
                </a:rPr>
                <a:t>.</a:t>
              </a:r>
            </a:p>
          </p:txBody>
        </p:sp>
        <p:grpSp>
          <p:nvGrpSpPr>
            <p:cNvPr id="3" name="Group 2"/>
            <p:cNvGrpSpPr/>
            <p:nvPr/>
          </p:nvGrpSpPr>
          <p:grpSpPr>
            <a:xfrm>
              <a:off x="363114" y="2200825"/>
              <a:ext cx="5090339" cy="2610234"/>
              <a:chOff x="363114" y="2200825"/>
              <a:chExt cx="5090339" cy="2610234"/>
            </a:xfrm>
          </p:grpSpPr>
          <p:sp>
            <p:nvSpPr>
              <p:cNvPr id="59" name="椭圆 14"/>
              <p:cNvSpPr/>
              <p:nvPr/>
            </p:nvSpPr>
            <p:spPr>
              <a:xfrm>
                <a:off x="3693589" y="4053969"/>
                <a:ext cx="1378454" cy="757090"/>
              </a:xfrm>
              <a:prstGeom prst="ellipse">
                <a:avLst/>
              </a:prstGeom>
              <a:solidFill>
                <a:srgbClr val="4CB8DD">
                  <a:alpha val="68627"/>
                </a:srgbClr>
              </a:solidFill>
              <a:ln>
                <a:solidFill>
                  <a:srgbClr val="00B0F0"/>
                </a:solidFill>
              </a:ln>
              <a:scene3d>
                <a:camera prst="obliqueTopRigh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400" b="1" dirty="0">
                  <a:ln w="10541" cmpd="sng">
                    <a:solidFill>
                      <a:srgbClr val="5B9BD5">
                        <a:shade val="88000"/>
                        <a:satMod val="110000"/>
                      </a:srgbClr>
                    </a:solidFill>
                    <a:prstDash val="solid"/>
                  </a:ln>
                  <a:solidFill>
                    <a:schemeClr val="tx1">
                      <a:lumMod val="75000"/>
                      <a:lumOff val="25000"/>
                    </a:schemeClr>
                  </a:solidFill>
                  <a:latin typeface="Helvetica"/>
                  <a:ea typeface="Microsoft YaHei" panose="020B0503020204020204" pitchFamily="34" charset="-122"/>
                  <a:cs typeface="Helvetica"/>
                </a:endParaRPr>
              </a:p>
            </p:txBody>
          </p:sp>
          <p:sp>
            <p:nvSpPr>
              <p:cNvPr id="58" name="椭圆 14"/>
              <p:cNvSpPr/>
              <p:nvPr/>
            </p:nvSpPr>
            <p:spPr>
              <a:xfrm>
                <a:off x="2128062" y="4053969"/>
                <a:ext cx="1378454" cy="757090"/>
              </a:xfrm>
              <a:prstGeom prst="ellipse">
                <a:avLst/>
              </a:prstGeom>
              <a:solidFill>
                <a:srgbClr val="4CB8DD">
                  <a:alpha val="68627"/>
                </a:srgbClr>
              </a:solidFill>
              <a:ln>
                <a:solidFill>
                  <a:srgbClr val="00B0F0"/>
                </a:solidFill>
              </a:ln>
              <a:scene3d>
                <a:camera prst="obliqueTopRigh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400" b="1" dirty="0">
                  <a:ln w="10541" cmpd="sng">
                    <a:solidFill>
                      <a:srgbClr val="5B9BD5">
                        <a:shade val="88000"/>
                        <a:satMod val="110000"/>
                      </a:srgbClr>
                    </a:solidFill>
                    <a:prstDash val="solid"/>
                  </a:ln>
                  <a:solidFill>
                    <a:schemeClr val="tx1">
                      <a:lumMod val="75000"/>
                      <a:lumOff val="25000"/>
                    </a:schemeClr>
                  </a:solidFill>
                  <a:latin typeface="Helvetica"/>
                  <a:ea typeface="Microsoft YaHei" panose="020B0503020204020204" pitchFamily="34" charset="-122"/>
                  <a:cs typeface="Helvetica"/>
                </a:endParaRPr>
              </a:p>
            </p:txBody>
          </p:sp>
          <p:pic>
            <p:nvPicPr>
              <p:cNvPr id="48" name="Picture 3" descr="C:\Users\Administrator\Desktop\微信图片_2017121809214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29320" b="54012" l="14017" r="90446"/>
                        </a14:imgEffect>
                      </a14:imgLayer>
                    </a14:imgProps>
                  </a:ext>
                </a:extLst>
              </a:blip>
              <a:srcRect l="13193" t="26233" r="7187" b="42902"/>
              <a:stretch/>
            </p:blipFill>
            <p:spPr bwMode="auto">
              <a:xfrm>
                <a:off x="363114" y="2200825"/>
                <a:ext cx="5090339" cy="1876690"/>
              </a:xfrm>
              <a:prstGeom prst="rect">
                <a:avLst/>
              </a:prstGeom>
              <a:noFill/>
            </p:spPr>
          </p:pic>
          <p:sp>
            <p:nvSpPr>
              <p:cNvPr id="50" name="椭圆 14"/>
              <p:cNvSpPr/>
              <p:nvPr/>
            </p:nvSpPr>
            <p:spPr>
              <a:xfrm>
                <a:off x="507984" y="4053969"/>
                <a:ext cx="1378454" cy="757090"/>
              </a:xfrm>
              <a:prstGeom prst="ellipse">
                <a:avLst/>
              </a:prstGeom>
              <a:solidFill>
                <a:srgbClr val="4CB8DD">
                  <a:alpha val="68627"/>
                </a:srgbClr>
              </a:solidFill>
              <a:ln>
                <a:solidFill>
                  <a:srgbClr val="00B0F0"/>
                </a:solidFill>
              </a:ln>
              <a:scene3d>
                <a:camera prst="obliqueTopRigh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zh-CN" altLang="en-US" sz="1400" b="1" dirty="0">
                  <a:ln w="10541" cmpd="sng">
                    <a:solidFill>
                      <a:srgbClr val="5B9BD5">
                        <a:shade val="88000"/>
                        <a:satMod val="110000"/>
                      </a:srgbClr>
                    </a:solidFill>
                    <a:prstDash val="solid"/>
                  </a:ln>
                  <a:solidFill>
                    <a:schemeClr val="tx1">
                      <a:lumMod val="75000"/>
                      <a:lumOff val="25000"/>
                    </a:schemeClr>
                  </a:solidFill>
                  <a:latin typeface="Helvetica"/>
                  <a:ea typeface="Microsoft YaHei" panose="020B0503020204020204" pitchFamily="34" charset="-122"/>
                  <a:cs typeface="Helvetica"/>
                </a:endParaRPr>
              </a:p>
            </p:txBody>
          </p:sp>
          <p:sp>
            <p:nvSpPr>
              <p:cNvPr id="51" name="TextBox 50"/>
              <p:cNvSpPr txBox="1"/>
              <p:nvPr/>
            </p:nvSpPr>
            <p:spPr>
              <a:xfrm>
                <a:off x="507984" y="4229209"/>
                <a:ext cx="1378454" cy="292388"/>
              </a:xfrm>
              <a:prstGeom prst="rect">
                <a:avLst/>
              </a:prstGeom>
              <a:noFill/>
            </p:spPr>
            <p:txBody>
              <a:bodyPr wrap="square" rtlCol="0">
                <a:spAutoFit/>
              </a:bodyPr>
              <a:lstStyle/>
              <a:p>
                <a:pPr algn="ctr" defTabSz="914377"/>
                <a:r>
                  <a:rPr lang="en-US" altLang="zh-CN" sz="1300" b="1" dirty="0" err="1">
                    <a:solidFill>
                      <a:srgbClr val="002060"/>
                    </a:solidFill>
                    <a:latin typeface="Helvetica"/>
                    <a:ea typeface="Microsoft YaHei" panose="020B0503020204020204" pitchFamily="34" charset="-122"/>
                    <a:cs typeface="Helvetica"/>
                  </a:rPr>
                  <a:t>sisa</a:t>
                </a:r>
                <a:r>
                  <a:rPr lang="en-US" altLang="zh-CN" sz="1300" b="1" dirty="0">
                    <a:solidFill>
                      <a:srgbClr val="002060"/>
                    </a:solidFill>
                    <a:latin typeface="Helvetica"/>
                    <a:ea typeface="Microsoft YaHei" panose="020B0503020204020204" pitchFamily="34" charset="-122"/>
                    <a:cs typeface="Helvetica"/>
                  </a:rPr>
                  <a:t> </a:t>
                </a:r>
                <a:r>
                  <a:rPr lang="en-US" altLang="zh-CN" sz="1300" b="1" dirty="0" err="1">
                    <a:solidFill>
                      <a:srgbClr val="002060"/>
                    </a:solidFill>
                    <a:latin typeface="Helvetica"/>
                    <a:ea typeface="Microsoft YaHei" panose="020B0503020204020204" pitchFamily="34" charset="-122"/>
                    <a:cs typeface="Helvetica"/>
                  </a:rPr>
                  <a:t>klorin</a:t>
                </a:r>
                <a:endParaRPr lang="zh-CN" altLang="en-US" sz="1300" b="1" dirty="0">
                  <a:solidFill>
                    <a:srgbClr val="002060"/>
                  </a:solidFill>
                  <a:latin typeface="Helvetica"/>
                  <a:ea typeface="Microsoft YaHei" panose="020B0503020204020204" pitchFamily="34" charset="-122"/>
                  <a:cs typeface="Helvetica"/>
                </a:endParaRPr>
              </a:p>
            </p:txBody>
          </p:sp>
          <p:sp>
            <p:nvSpPr>
              <p:cNvPr id="54" name="TextBox 53"/>
              <p:cNvSpPr txBox="1"/>
              <p:nvPr/>
            </p:nvSpPr>
            <p:spPr>
              <a:xfrm>
                <a:off x="3704413" y="4259752"/>
                <a:ext cx="1367630" cy="292388"/>
              </a:xfrm>
              <a:prstGeom prst="rect">
                <a:avLst/>
              </a:prstGeom>
              <a:noFill/>
            </p:spPr>
            <p:txBody>
              <a:bodyPr wrap="square" rtlCol="0">
                <a:spAutoFit/>
              </a:bodyPr>
              <a:lstStyle/>
              <a:p>
                <a:pPr algn="ctr" defTabSz="914377"/>
                <a:r>
                  <a:rPr lang="en-US" altLang="zh-CN" sz="1300" b="1" dirty="0" err="1">
                    <a:solidFill>
                      <a:srgbClr val="002060"/>
                    </a:solidFill>
                    <a:latin typeface="Helvetica"/>
                    <a:ea typeface="Microsoft YaHei" panose="020B0503020204020204" pitchFamily="34" charset="-122"/>
                    <a:cs typeface="Helvetica"/>
                  </a:rPr>
                  <a:t>bau</a:t>
                </a:r>
                <a:r>
                  <a:rPr lang="en-US" altLang="zh-CN" sz="1300" b="1" dirty="0">
                    <a:solidFill>
                      <a:srgbClr val="002060"/>
                    </a:solidFill>
                    <a:latin typeface="Helvetica"/>
                    <a:ea typeface="Microsoft YaHei" panose="020B0503020204020204" pitchFamily="34" charset="-122"/>
                    <a:cs typeface="Helvetica"/>
                  </a:rPr>
                  <a:t> </a:t>
                </a:r>
                <a:r>
                  <a:rPr lang="en-US" altLang="zh-CN" sz="1300" b="1" dirty="0" err="1">
                    <a:solidFill>
                      <a:srgbClr val="002060"/>
                    </a:solidFill>
                    <a:latin typeface="Helvetica"/>
                    <a:ea typeface="Microsoft YaHei" panose="020B0503020204020204" pitchFamily="34" charset="-122"/>
                    <a:cs typeface="Helvetica"/>
                  </a:rPr>
                  <a:t>tak</a:t>
                </a:r>
                <a:r>
                  <a:rPr lang="en-US" altLang="zh-CN" sz="1300" b="1" dirty="0">
                    <a:solidFill>
                      <a:srgbClr val="002060"/>
                    </a:solidFill>
                    <a:latin typeface="Helvetica"/>
                    <a:ea typeface="Microsoft YaHei" panose="020B0503020204020204" pitchFamily="34" charset="-122"/>
                    <a:cs typeface="Helvetica"/>
                  </a:rPr>
                  <a:t> </a:t>
                </a:r>
                <a:r>
                  <a:rPr lang="en-US" altLang="zh-CN" sz="1300" b="1" dirty="0" err="1">
                    <a:solidFill>
                      <a:srgbClr val="002060"/>
                    </a:solidFill>
                    <a:latin typeface="Helvetica"/>
                    <a:ea typeface="Microsoft YaHei" panose="020B0503020204020204" pitchFamily="34" charset="-122"/>
                    <a:cs typeface="Helvetica"/>
                  </a:rPr>
                  <a:t>sedap</a:t>
                </a:r>
                <a:endParaRPr lang="zh-CN" altLang="en-US" sz="1300" b="1" dirty="0">
                  <a:solidFill>
                    <a:srgbClr val="002060"/>
                  </a:solidFill>
                  <a:latin typeface="Helvetica"/>
                  <a:ea typeface="Microsoft YaHei" panose="020B0503020204020204" pitchFamily="34" charset="-122"/>
                  <a:cs typeface="Helvetica"/>
                </a:endParaRPr>
              </a:p>
            </p:txBody>
          </p:sp>
          <p:sp>
            <p:nvSpPr>
              <p:cNvPr id="57" name="TextBox 56"/>
              <p:cNvSpPr txBox="1"/>
              <p:nvPr/>
            </p:nvSpPr>
            <p:spPr>
              <a:xfrm>
                <a:off x="1940989" y="4259752"/>
                <a:ext cx="1752600" cy="292388"/>
              </a:xfrm>
              <a:prstGeom prst="rect">
                <a:avLst/>
              </a:prstGeom>
              <a:noFill/>
            </p:spPr>
            <p:txBody>
              <a:bodyPr wrap="square" rtlCol="0">
                <a:spAutoFit/>
              </a:bodyPr>
              <a:lstStyle/>
              <a:p>
                <a:pPr algn="ctr" defTabSz="914377"/>
                <a:r>
                  <a:rPr lang="en-US" altLang="zh-CN" sz="1300" b="1" dirty="0" err="1">
                    <a:solidFill>
                      <a:srgbClr val="002060"/>
                    </a:solidFill>
                    <a:latin typeface="Helvetica"/>
                    <a:ea typeface="Microsoft YaHei" panose="020B0503020204020204" pitchFamily="34" charset="-122"/>
                    <a:cs typeface="Helvetica"/>
                  </a:rPr>
                  <a:t>metilklorida</a:t>
                </a:r>
                <a:endParaRPr lang="zh-CN" altLang="en-US" sz="1300" b="1" dirty="0">
                  <a:solidFill>
                    <a:srgbClr val="002060"/>
                  </a:solidFill>
                  <a:latin typeface="Helvetica"/>
                  <a:ea typeface="Microsoft YaHei" panose="020B0503020204020204" pitchFamily="34" charset="-122"/>
                  <a:cs typeface="Helvetica"/>
                </a:endParaRPr>
              </a:p>
            </p:txBody>
          </p:sp>
        </p:grpSp>
        <p:pic>
          <p:nvPicPr>
            <p:cNvPr id="61" name="Picture 5"/>
            <p:cNvPicPr>
              <a:picLocks noChangeAspect="1" noChangeArrowheads="1"/>
            </p:cNvPicPr>
            <p:nvPr/>
          </p:nvPicPr>
          <p:blipFill>
            <a:blip r:embed="rId5" cstate="print"/>
            <a:srcRect l="6192"/>
            <a:stretch>
              <a:fillRect/>
            </a:stretch>
          </p:blipFill>
          <p:spPr bwMode="auto">
            <a:xfrm>
              <a:off x="5707529" y="2173817"/>
              <a:ext cx="3197412" cy="2255242"/>
            </a:xfrm>
            <a:prstGeom prst="rect">
              <a:avLst/>
            </a:prstGeom>
            <a:noFill/>
            <a:ln w="9525">
              <a:noFill/>
              <a:miter lim="800000"/>
              <a:headEnd/>
              <a:tailEnd/>
            </a:ln>
          </p:spPr>
        </p:pic>
      </p:grpSp>
    </p:spTree>
    <p:extLst>
      <p:ext uri="{BB962C8B-B14F-4D97-AF65-F5344CB8AC3E}">
        <p14:creationId xmlns:p14="http://schemas.microsoft.com/office/powerpoint/2010/main" val="4064062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p:cNvGrpSpPr/>
          <p:nvPr/>
        </p:nvGrpSpPr>
        <p:grpSpPr>
          <a:xfrm>
            <a:off x="74705" y="110781"/>
            <a:ext cx="9069296" cy="5032719"/>
            <a:chOff x="74705" y="110781"/>
            <a:chExt cx="9069296" cy="5032719"/>
          </a:xfrm>
        </p:grpSpPr>
        <p:sp>
          <p:nvSpPr>
            <p:cNvPr id="10" name="矩形 9">
              <a:extLst>
                <a:ext uri="{FF2B5EF4-FFF2-40B4-BE49-F238E27FC236}">
                  <a16:creationId xmlns="" xmlns:a16="http://schemas.microsoft.com/office/drawing/2014/main" id="{4B5E42F8-8675-4889-B9E0-0E7483890CDD}"/>
                </a:ext>
              </a:extLst>
            </p:cNvPr>
            <p:cNvSpPr/>
            <p:nvPr/>
          </p:nvSpPr>
          <p:spPr>
            <a:xfrm>
              <a:off x="114086" y="110781"/>
              <a:ext cx="7711068" cy="1167499"/>
            </a:xfrm>
            <a:prstGeom prst="rect">
              <a:avLst/>
            </a:prstGeom>
          </p:spPr>
          <p:txBody>
            <a:bodyPr wrap="square">
              <a:spAutoFit/>
            </a:bodyPr>
            <a:lstStyle/>
            <a:p>
              <a:pPr>
                <a:lnSpc>
                  <a:spcPct val="110000"/>
                </a:lnSpc>
              </a:pPr>
              <a:r>
                <a:rPr lang="en-ID" altLang="zh-CN" sz="3200" dirty="0" err="1">
                  <a:solidFill>
                    <a:srgbClr val="002060"/>
                  </a:solidFill>
                  <a:latin typeface="Helvetica"/>
                  <a:ea typeface="微软雅黑" panose="020B0503020204020204" pitchFamily="34" charset="-122"/>
                  <a:cs typeface="Helvetica"/>
                </a:rPr>
                <a:t>Berapa</a:t>
              </a:r>
              <a:r>
                <a:rPr lang="en-ID" altLang="zh-CN" sz="3200" dirty="0">
                  <a:solidFill>
                    <a:srgbClr val="002060"/>
                  </a:solidFill>
                  <a:latin typeface="Helvetica"/>
                  <a:ea typeface="微软雅黑" panose="020B0503020204020204" pitchFamily="34" charset="-122"/>
                  <a:cs typeface="Helvetica"/>
                </a:rPr>
                <a:t> </a:t>
              </a:r>
              <a:r>
                <a:rPr lang="en-ID" altLang="zh-CN" sz="3200" dirty="0" err="1">
                  <a:solidFill>
                    <a:srgbClr val="002060"/>
                  </a:solidFill>
                  <a:latin typeface="Helvetica"/>
                  <a:ea typeface="微软雅黑" panose="020B0503020204020204" pitchFamily="34" charset="-122"/>
                  <a:cs typeface="Helvetica"/>
                </a:rPr>
                <a:t>banyak</a:t>
              </a:r>
              <a:r>
                <a:rPr lang="en-ID" altLang="zh-CN" sz="3200" dirty="0">
                  <a:solidFill>
                    <a:srgbClr val="002060"/>
                  </a:solidFill>
                  <a:latin typeface="Helvetica"/>
                  <a:ea typeface="微软雅黑" panose="020B0503020204020204" pitchFamily="34" charset="-122"/>
                  <a:cs typeface="Helvetica"/>
                </a:rPr>
                <a:t> </a:t>
              </a:r>
              <a:r>
                <a:rPr lang="en-ID" altLang="zh-CN" sz="3200" dirty="0" err="1">
                  <a:solidFill>
                    <a:srgbClr val="002060"/>
                  </a:solidFill>
                  <a:latin typeface="Helvetica"/>
                  <a:ea typeface="微软雅黑" panose="020B0503020204020204" pitchFamily="34" charset="-122"/>
                  <a:cs typeface="Helvetica"/>
                </a:rPr>
                <a:t>sebaiknya</a:t>
              </a:r>
              <a:r>
                <a:rPr lang="en-ID" altLang="zh-CN" sz="3200" dirty="0">
                  <a:solidFill>
                    <a:srgbClr val="002060"/>
                  </a:solidFill>
                  <a:latin typeface="Helvetica"/>
                  <a:ea typeface="微软雅黑" panose="020B0503020204020204" pitchFamily="34" charset="-122"/>
                  <a:cs typeface="Helvetica"/>
                </a:rPr>
                <a:t> </a:t>
              </a:r>
              <a:r>
                <a:rPr lang="en-ID" altLang="zh-CN" sz="3200" dirty="0" err="1">
                  <a:solidFill>
                    <a:srgbClr val="002060"/>
                  </a:solidFill>
                  <a:latin typeface="Helvetica"/>
                  <a:ea typeface="微软雅黑" panose="020B0503020204020204" pitchFamily="34" charset="-122"/>
                  <a:cs typeface="Helvetica"/>
                </a:rPr>
                <a:t>minum</a:t>
              </a:r>
              <a:r>
                <a:rPr lang="en-ID" altLang="zh-CN" sz="3200" dirty="0">
                  <a:solidFill>
                    <a:srgbClr val="002060"/>
                  </a:solidFill>
                  <a:latin typeface="Helvetica"/>
                  <a:ea typeface="微软雅黑" panose="020B0503020204020204" pitchFamily="34" charset="-122"/>
                  <a:cs typeface="Helvetica"/>
                </a:rPr>
                <a:t> air </a:t>
              </a:r>
              <a:r>
                <a:rPr lang="en-ID" altLang="zh-CN" sz="3200" dirty="0" err="1">
                  <a:solidFill>
                    <a:srgbClr val="002060"/>
                  </a:solidFill>
                  <a:latin typeface="Helvetica"/>
                  <a:ea typeface="微软雅黑" panose="020B0503020204020204" pitchFamily="34" charset="-122"/>
                  <a:cs typeface="Helvetica"/>
                </a:rPr>
                <a:t>dalam</a:t>
              </a:r>
              <a:r>
                <a:rPr lang="en-ID" altLang="zh-CN" sz="3200" dirty="0">
                  <a:solidFill>
                    <a:srgbClr val="002060"/>
                  </a:solidFill>
                  <a:latin typeface="Helvetica"/>
                  <a:ea typeface="微软雅黑" panose="020B0503020204020204" pitchFamily="34" charset="-122"/>
                  <a:cs typeface="Helvetica"/>
                </a:rPr>
                <a:t> </a:t>
              </a:r>
              <a:r>
                <a:rPr lang="en-ID" altLang="zh-CN" sz="3200" dirty="0" err="1">
                  <a:solidFill>
                    <a:srgbClr val="002060"/>
                  </a:solidFill>
                  <a:latin typeface="Helvetica"/>
                  <a:ea typeface="微软雅黑" panose="020B0503020204020204" pitchFamily="34" charset="-122"/>
                  <a:cs typeface="Helvetica"/>
                </a:rPr>
                <a:t>sehari</a:t>
              </a:r>
              <a:r>
                <a:rPr lang="en-ID" altLang="zh-CN" sz="3200" dirty="0">
                  <a:solidFill>
                    <a:srgbClr val="002060"/>
                  </a:solidFill>
                  <a:latin typeface="Helvetica"/>
                  <a:ea typeface="微软雅黑" panose="020B0503020204020204" pitchFamily="34" charset="-122"/>
                  <a:cs typeface="Helvetica"/>
                </a:rPr>
                <a:t> ?</a:t>
              </a:r>
              <a:endParaRPr lang="en-US" altLang="zh-CN" sz="3600" dirty="0">
                <a:solidFill>
                  <a:srgbClr val="002060"/>
                </a:solidFill>
                <a:latin typeface="Helvetica"/>
                <a:ea typeface="微软雅黑" panose="020B0503020204020204" pitchFamily="34" charset="-122"/>
                <a:cs typeface="Helvetica"/>
              </a:endParaRPr>
            </a:p>
          </p:txBody>
        </p:sp>
        <p:sp>
          <p:nvSpPr>
            <p:cNvPr id="11" name="矩形 10">
              <a:extLst>
                <a:ext uri="{FF2B5EF4-FFF2-40B4-BE49-F238E27FC236}">
                  <a16:creationId xmlns="" xmlns:a16="http://schemas.microsoft.com/office/drawing/2014/main" id="{A9A86DAC-294E-488D-81CE-5B98825C172F}"/>
                </a:ext>
              </a:extLst>
            </p:cNvPr>
            <p:cNvSpPr/>
            <p:nvPr/>
          </p:nvSpPr>
          <p:spPr>
            <a:xfrm>
              <a:off x="149412" y="1411361"/>
              <a:ext cx="4391526" cy="2673809"/>
            </a:xfrm>
            <a:prstGeom prst="rect">
              <a:avLst/>
            </a:prstGeom>
          </p:spPr>
          <p:txBody>
            <a:bodyPr wrap="square">
              <a:spAutoFit/>
            </a:bodyPr>
            <a:lstStyle/>
            <a:p>
              <a:pPr algn="just">
                <a:lnSpc>
                  <a:spcPct val="150000"/>
                </a:lnSpc>
              </a:pPr>
              <a:r>
                <a:rPr lang="en-US" altLang="zh-CN" dirty="0" err="1">
                  <a:solidFill>
                    <a:schemeClr val="tx1">
                      <a:lumMod val="65000"/>
                      <a:lumOff val="35000"/>
                    </a:schemeClr>
                  </a:solidFill>
                  <a:latin typeface="Helvetica"/>
                  <a:ea typeface="微软雅黑" panose="020B0503020204020204" pitchFamily="34" charset="-122"/>
                  <a:cs typeface="Helvetica"/>
                </a:rPr>
                <a:t>Menurut</a:t>
              </a:r>
              <a:r>
                <a:rPr lang="en-US" altLang="zh-CN" dirty="0">
                  <a:solidFill>
                    <a:schemeClr val="tx1">
                      <a:lumMod val="65000"/>
                      <a:lumOff val="35000"/>
                    </a:schemeClr>
                  </a:solidFill>
                  <a:latin typeface="Helvetica"/>
                  <a:ea typeface="微软雅黑" panose="020B0503020204020204" pitchFamily="34" charset="-122"/>
                  <a:cs typeface="Helvetica"/>
                </a:rPr>
                <a:t> WHO, minimal </a:t>
              </a:r>
              <a:r>
                <a:rPr lang="en-US" altLang="zh-CN" dirty="0" err="1">
                  <a:solidFill>
                    <a:schemeClr val="tx1">
                      <a:lumMod val="65000"/>
                      <a:lumOff val="35000"/>
                    </a:schemeClr>
                  </a:solidFill>
                  <a:latin typeface="Helvetica"/>
                  <a:ea typeface="微软雅黑" panose="020B0503020204020204" pitchFamily="34" charset="-122"/>
                  <a:cs typeface="Helvetica"/>
                </a:rPr>
                <a:t>asupan</a:t>
              </a:r>
              <a:r>
                <a:rPr lang="en-US" altLang="zh-CN" dirty="0">
                  <a:solidFill>
                    <a:schemeClr val="tx1">
                      <a:lumMod val="65000"/>
                      <a:lumOff val="35000"/>
                    </a:schemeClr>
                  </a:solidFill>
                  <a:latin typeface="Helvetica"/>
                  <a:ea typeface="微软雅黑" panose="020B0503020204020204" pitchFamily="34" charset="-122"/>
                  <a:cs typeface="Helvetica"/>
                </a:rPr>
                <a:t> air orang </a:t>
              </a:r>
              <a:r>
                <a:rPr lang="en-US" altLang="zh-CN" dirty="0" err="1">
                  <a:solidFill>
                    <a:schemeClr val="tx1">
                      <a:lumMod val="65000"/>
                      <a:lumOff val="35000"/>
                    </a:schemeClr>
                  </a:solidFill>
                  <a:latin typeface="Helvetica"/>
                  <a:ea typeface="微软雅黑" panose="020B0503020204020204" pitchFamily="34" charset="-122"/>
                  <a:cs typeface="Helvetica"/>
                </a:rPr>
                <a:t>dewasa</a:t>
              </a:r>
              <a:r>
                <a:rPr lang="en-US" altLang="zh-CN" dirty="0">
                  <a:solidFill>
                    <a:schemeClr val="tx1">
                      <a:lumMod val="65000"/>
                      <a:lumOff val="35000"/>
                    </a:schemeClr>
                  </a:solidFill>
                  <a:latin typeface="Helvetica"/>
                  <a:ea typeface="微软雅黑" panose="020B0503020204020204" pitchFamily="34" charset="-122"/>
                  <a:cs typeface="Helvetica"/>
                </a:rPr>
                <a:t> yang </a:t>
              </a:r>
              <a:r>
                <a:rPr lang="en-US" altLang="zh-CN" dirty="0" err="1">
                  <a:solidFill>
                    <a:schemeClr val="tx1">
                      <a:lumMod val="65000"/>
                      <a:lumOff val="35000"/>
                    </a:schemeClr>
                  </a:solidFill>
                  <a:latin typeface="Helvetica"/>
                  <a:ea typeface="微软雅黑" panose="020B0503020204020204" pitchFamily="34" charset="-122"/>
                  <a:cs typeface="Helvetica"/>
                </a:rPr>
                <a:t>dibutukan</a:t>
              </a:r>
              <a:r>
                <a:rPr lang="en-US" altLang="zh-CN" dirty="0">
                  <a:solidFill>
                    <a:schemeClr val="tx1">
                      <a:lumMod val="65000"/>
                      <a:lumOff val="35000"/>
                    </a:schemeClr>
                  </a:solidFill>
                  <a:latin typeface="Helvetica"/>
                  <a:ea typeface="微软雅黑" panose="020B0503020204020204" pitchFamily="34" charset="-122"/>
                  <a:cs typeface="Helvetica"/>
                </a:rPr>
                <a:t> per </a:t>
              </a:r>
              <a:r>
                <a:rPr lang="en-US" altLang="zh-CN" dirty="0" err="1">
                  <a:solidFill>
                    <a:schemeClr val="tx1">
                      <a:lumMod val="65000"/>
                      <a:lumOff val="35000"/>
                    </a:schemeClr>
                  </a:solidFill>
                  <a:latin typeface="Helvetica"/>
                  <a:ea typeface="微软雅黑" panose="020B0503020204020204" pitchFamily="34" charset="-122"/>
                  <a:cs typeface="Helvetica"/>
                </a:rPr>
                <a:t>hari</a:t>
              </a:r>
              <a:r>
                <a:rPr lang="en-US" altLang="zh-CN" dirty="0">
                  <a:solidFill>
                    <a:schemeClr val="tx1">
                      <a:lumMod val="65000"/>
                      <a:lumOff val="35000"/>
                    </a:schemeClr>
                  </a:solidFill>
                  <a:latin typeface="Helvetica"/>
                  <a:ea typeface="微软雅黑" panose="020B0503020204020204" pitchFamily="34" charset="-122"/>
                  <a:cs typeface="Helvetica"/>
                </a:rPr>
                <a:t> </a:t>
              </a:r>
              <a:r>
                <a:rPr lang="en-US" altLang="zh-CN" dirty="0" err="1">
                  <a:solidFill>
                    <a:schemeClr val="tx1">
                      <a:lumMod val="65000"/>
                      <a:lumOff val="35000"/>
                    </a:schemeClr>
                  </a:solidFill>
                  <a:latin typeface="Helvetica"/>
                  <a:ea typeface="微软雅黑" panose="020B0503020204020204" pitchFamily="34" charset="-122"/>
                  <a:cs typeface="Helvetica"/>
                </a:rPr>
                <a:t>adalah</a:t>
              </a:r>
              <a:r>
                <a:rPr lang="en-US" altLang="zh-CN" dirty="0">
                  <a:solidFill>
                    <a:schemeClr val="tx1">
                      <a:lumMod val="65000"/>
                      <a:lumOff val="35000"/>
                    </a:schemeClr>
                  </a:solidFill>
                  <a:latin typeface="Helvetica"/>
                  <a:ea typeface="微软雅黑" panose="020B0503020204020204" pitchFamily="34" charset="-122"/>
                  <a:cs typeface="Helvetica"/>
                </a:rPr>
                <a:t> :</a:t>
              </a:r>
            </a:p>
            <a:p>
              <a:pPr algn="just">
                <a:lnSpc>
                  <a:spcPct val="150000"/>
                </a:lnSpc>
              </a:pPr>
              <a:endParaRPr lang="en-US" altLang="zh-CN" sz="1050" b="1" dirty="0">
                <a:solidFill>
                  <a:schemeClr val="tx1">
                    <a:lumMod val="65000"/>
                    <a:lumOff val="35000"/>
                  </a:schemeClr>
                </a:solidFill>
                <a:latin typeface="Helvetica"/>
                <a:ea typeface="微软雅黑" panose="020B0503020204020204" pitchFamily="34" charset="-122"/>
                <a:cs typeface="Helvetica"/>
              </a:endParaRPr>
            </a:p>
            <a:p>
              <a:pPr algn="just">
                <a:lnSpc>
                  <a:spcPct val="150000"/>
                </a:lnSpc>
              </a:pPr>
              <a:r>
                <a:rPr lang="en-US" altLang="zh-CN" sz="2000" b="1" dirty="0" err="1">
                  <a:solidFill>
                    <a:schemeClr val="tx1">
                      <a:lumMod val="65000"/>
                      <a:lumOff val="35000"/>
                    </a:schemeClr>
                  </a:solidFill>
                  <a:latin typeface="Helvetica"/>
                  <a:ea typeface="微软雅黑" panose="020B0503020204020204" pitchFamily="34" charset="-122"/>
                  <a:cs typeface="Helvetica"/>
                </a:rPr>
                <a:t>Pria</a:t>
              </a:r>
              <a:r>
                <a:rPr lang="en-US" altLang="zh-CN" sz="2000" b="1" dirty="0">
                  <a:solidFill>
                    <a:schemeClr val="tx1">
                      <a:lumMod val="65000"/>
                      <a:lumOff val="35000"/>
                    </a:schemeClr>
                  </a:solidFill>
                  <a:latin typeface="Helvetica"/>
                  <a:ea typeface="微软雅黑" panose="020B0503020204020204" pitchFamily="34" charset="-122"/>
                  <a:cs typeface="Helvetica"/>
                </a:rPr>
                <a:t>	: 3,7L (±15 </a:t>
              </a:r>
              <a:r>
                <a:rPr lang="en-US" altLang="zh-CN" sz="2000" b="1" dirty="0" err="1">
                  <a:solidFill>
                    <a:schemeClr val="tx1">
                      <a:lumMod val="65000"/>
                      <a:lumOff val="35000"/>
                    </a:schemeClr>
                  </a:solidFill>
                  <a:latin typeface="Helvetica"/>
                  <a:ea typeface="微软雅黑" panose="020B0503020204020204" pitchFamily="34" charset="-122"/>
                  <a:cs typeface="Helvetica"/>
                </a:rPr>
                <a:t>gelas</a:t>
              </a:r>
              <a:r>
                <a:rPr lang="en-US" altLang="zh-CN" sz="2000" b="1" dirty="0">
                  <a:solidFill>
                    <a:schemeClr val="tx1">
                      <a:lumMod val="65000"/>
                      <a:lumOff val="35000"/>
                    </a:schemeClr>
                  </a:solidFill>
                  <a:latin typeface="Helvetica"/>
                  <a:ea typeface="微软雅黑" panose="020B0503020204020204" pitchFamily="34" charset="-122"/>
                  <a:cs typeface="Helvetica"/>
                </a:rPr>
                <a:t>)* </a:t>
              </a:r>
            </a:p>
            <a:p>
              <a:pPr algn="just">
                <a:lnSpc>
                  <a:spcPct val="150000"/>
                </a:lnSpc>
              </a:pPr>
              <a:r>
                <a:rPr lang="en-US" altLang="zh-CN" sz="2000" b="1" dirty="0" err="1">
                  <a:solidFill>
                    <a:schemeClr val="tx1">
                      <a:lumMod val="65000"/>
                      <a:lumOff val="35000"/>
                    </a:schemeClr>
                  </a:solidFill>
                  <a:latin typeface="Helvetica"/>
                  <a:ea typeface="微软雅黑" panose="020B0503020204020204" pitchFamily="34" charset="-122"/>
                  <a:cs typeface="Helvetica"/>
                </a:rPr>
                <a:t>Wanita</a:t>
              </a:r>
              <a:r>
                <a:rPr lang="en-US" altLang="zh-CN" sz="2000" b="1" dirty="0">
                  <a:solidFill>
                    <a:schemeClr val="tx1">
                      <a:lumMod val="65000"/>
                      <a:lumOff val="35000"/>
                    </a:schemeClr>
                  </a:solidFill>
                  <a:latin typeface="Helvetica"/>
                  <a:ea typeface="微软雅黑" panose="020B0503020204020204" pitchFamily="34" charset="-122"/>
                  <a:cs typeface="Helvetica"/>
                </a:rPr>
                <a:t>	: 2,7L (±11 </a:t>
              </a:r>
              <a:r>
                <a:rPr lang="en-US" altLang="zh-CN" sz="2000" b="1" dirty="0" err="1">
                  <a:solidFill>
                    <a:schemeClr val="tx1">
                      <a:lumMod val="65000"/>
                      <a:lumOff val="35000"/>
                    </a:schemeClr>
                  </a:solidFill>
                  <a:latin typeface="Helvetica"/>
                  <a:ea typeface="微软雅黑" panose="020B0503020204020204" pitchFamily="34" charset="-122"/>
                  <a:cs typeface="Helvetica"/>
                </a:rPr>
                <a:t>gelas</a:t>
              </a:r>
              <a:r>
                <a:rPr lang="en-US" altLang="zh-CN" sz="2000" b="1" dirty="0">
                  <a:solidFill>
                    <a:schemeClr val="tx1">
                      <a:lumMod val="65000"/>
                      <a:lumOff val="35000"/>
                    </a:schemeClr>
                  </a:solidFill>
                  <a:latin typeface="Helvetica"/>
                  <a:ea typeface="微软雅黑" panose="020B0503020204020204" pitchFamily="34" charset="-122"/>
                  <a:cs typeface="Helvetica"/>
                </a:rPr>
                <a:t>)*</a:t>
              </a:r>
            </a:p>
            <a:p>
              <a:pPr algn="just">
                <a:lnSpc>
                  <a:spcPct val="150000"/>
                </a:lnSpc>
              </a:pPr>
              <a:endParaRPr lang="en-US" altLang="zh-CN" sz="1050" dirty="0">
                <a:solidFill>
                  <a:schemeClr val="tx1">
                    <a:lumMod val="65000"/>
                    <a:lumOff val="35000"/>
                  </a:schemeClr>
                </a:solidFill>
                <a:latin typeface="Helvetica"/>
                <a:ea typeface="微软雅黑" panose="020B0503020204020204" pitchFamily="34" charset="-122"/>
                <a:cs typeface="Helvetica"/>
              </a:endParaRPr>
            </a:p>
            <a:p>
              <a:pPr algn="just">
                <a:lnSpc>
                  <a:spcPct val="150000"/>
                </a:lnSpc>
              </a:pPr>
              <a:r>
                <a:rPr lang="en-US" altLang="zh-CN" sz="1200" dirty="0">
                  <a:solidFill>
                    <a:srgbClr val="009240"/>
                  </a:solidFill>
                  <a:latin typeface="Helvetica"/>
                  <a:ea typeface="微软雅黑" panose="020B0503020204020204" pitchFamily="34" charset="-122"/>
                  <a:cs typeface="Helvetica"/>
                </a:rPr>
                <a:t>*</a:t>
              </a:r>
              <a:r>
                <a:rPr lang="en-US" altLang="zh-CN" sz="1200" dirty="0" err="1">
                  <a:solidFill>
                    <a:srgbClr val="2480BB"/>
                  </a:solidFill>
                  <a:latin typeface="Helvetica"/>
                  <a:ea typeface="微软雅黑" panose="020B0503020204020204" pitchFamily="34" charset="-122"/>
                  <a:cs typeface="Helvetica"/>
                </a:rPr>
                <a:t>diasumsikan</a:t>
              </a:r>
              <a:r>
                <a:rPr lang="en-US" altLang="zh-CN" sz="1200" dirty="0">
                  <a:solidFill>
                    <a:srgbClr val="2480BB"/>
                  </a:solidFill>
                  <a:latin typeface="Helvetica"/>
                  <a:ea typeface="微软雅黑" panose="020B0503020204020204" pitchFamily="34" charset="-122"/>
                  <a:cs typeface="Helvetica"/>
                </a:rPr>
                <a:t> 1 </a:t>
              </a:r>
              <a:r>
                <a:rPr lang="en-US" altLang="zh-CN" sz="1200" dirty="0" err="1">
                  <a:solidFill>
                    <a:srgbClr val="2480BB"/>
                  </a:solidFill>
                  <a:latin typeface="Helvetica"/>
                  <a:ea typeface="微软雅黑" panose="020B0503020204020204" pitchFamily="34" charset="-122"/>
                  <a:cs typeface="Helvetica"/>
                </a:rPr>
                <a:t>gelas</a:t>
              </a:r>
              <a:r>
                <a:rPr lang="en-US" altLang="zh-CN" sz="1200" dirty="0">
                  <a:solidFill>
                    <a:srgbClr val="2480BB"/>
                  </a:solidFill>
                  <a:latin typeface="Helvetica"/>
                  <a:ea typeface="微软雅黑" panose="020B0503020204020204" pitchFamily="34" charset="-122"/>
                  <a:cs typeface="Helvetica"/>
                </a:rPr>
                <a:t> = 250mL</a:t>
              </a:r>
            </a:p>
          </p:txBody>
        </p:sp>
        <p:pic>
          <p:nvPicPr>
            <p:cNvPr id="2052" name="Picture 4" descr="Gambar terkait"/>
            <p:cNvPicPr>
              <a:picLocks noChangeAspect="1" noChangeArrowheads="1"/>
            </p:cNvPicPr>
            <p:nvPr/>
          </p:nvPicPr>
          <p:blipFill rotWithShape="1">
            <a:blip r:embed="rId3">
              <a:extLst>
                <a:ext uri="{28A0092B-C50C-407E-A947-70E740481C1C}">
                  <a14:useLocalDpi xmlns:a14="http://schemas.microsoft.com/office/drawing/2010/main" val="0"/>
                </a:ext>
              </a:extLst>
            </a:blip>
            <a:srcRect r="8373"/>
            <a:stretch/>
          </p:blipFill>
          <p:spPr bwMode="auto">
            <a:xfrm>
              <a:off x="3671017" y="1016000"/>
              <a:ext cx="5472984" cy="41275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4705" y="4574561"/>
              <a:ext cx="3720353" cy="553998"/>
            </a:xfrm>
            <a:prstGeom prst="rect">
              <a:avLst/>
            </a:prstGeom>
            <a:solidFill>
              <a:schemeClr val="bg1">
                <a:alpha val="0"/>
              </a:schemeClr>
            </a:solidFill>
            <a:ln>
              <a:noFill/>
            </a:ln>
          </p:spPr>
          <p:txBody>
            <a:bodyPr wrap="square" rtlCol="0" anchor="ctr">
              <a:spAutoFit/>
            </a:bodyPr>
            <a:lstStyle/>
            <a:p>
              <a:r>
                <a:rPr lang="en-US" sz="1000" b="1" i="1" dirty="0" err="1">
                  <a:solidFill>
                    <a:schemeClr val="tx1">
                      <a:lumMod val="50000"/>
                      <a:lumOff val="50000"/>
                    </a:schemeClr>
                  </a:solidFill>
                  <a:latin typeface="Helvetica"/>
                  <a:ea typeface="Microsoft YaHei" panose="020B0503020204020204" pitchFamily="34" charset="-122"/>
                  <a:cs typeface="Helvetica"/>
                </a:rPr>
                <a:t>Referensi</a:t>
              </a:r>
              <a:r>
                <a:rPr lang="en-US" sz="1000" b="1" i="1" dirty="0">
                  <a:solidFill>
                    <a:schemeClr val="tx1">
                      <a:lumMod val="50000"/>
                      <a:lumOff val="50000"/>
                    </a:schemeClr>
                  </a:solidFill>
                  <a:latin typeface="Helvetica"/>
                  <a:ea typeface="Microsoft YaHei" panose="020B0503020204020204" pitchFamily="34" charset="-122"/>
                  <a:cs typeface="Helvetica"/>
                </a:rPr>
                <a:t> :http://www.who.int/water_sanitation_health/dwq/nutwaterrequir.pdf\</a:t>
              </a:r>
            </a:p>
            <a:p>
              <a:endParaRPr lang="en-US" sz="1000" b="1" dirty="0">
                <a:solidFill>
                  <a:schemeClr val="tx1">
                    <a:lumMod val="50000"/>
                    <a:lumOff val="50000"/>
                  </a:schemeClr>
                </a:solidFill>
                <a:latin typeface="Helvetica"/>
                <a:cs typeface="Helvetica"/>
              </a:endParaRPr>
            </a:p>
          </p:txBody>
        </p:sp>
      </p:grpSp>
    </p:spTree>
    <p:extLst>
      <p:ext uri="{BB962C8B-B14F-4D97-AF65-F5344CB8AC3E}">
        <p14:creationId xmlns:p14="http://schemas.microsoft.com/office/powerpoint/2010/main" val="7457356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 name="Group 3"/>
          <p:cNvGrpSpPr/>
          <p:nvPr/>
        </p:nvGrpSpPr>
        <p:grpSpPr>
          <a:xfrm>
            <a:off x="0" y="-182528"/>
            <a:ext cx="9278470" cy="4833436"/>
            <a:chOff x="0" y="-182528"/>
            <a:chExt cx="9278470" cy="4833436"/>
          </a:xfrm>
        </p:grpSpPr>
        <p:sp>
          <p:nvSpPr>
            <p:cNvPr id="24" name="TextBox 23"/>
            <p:cNvSpPr txBox="1"/>
            <p:nvPr/>
          </p:nvSpPr>
          <p:spPr>
            <a:xfrm>
              <a:off x="0" y="-182528"/>
              <a:ext cx="524502" cy="2308324"/>
            </a:xfrm>
            <a:prstGeom prst="rect">
              <a:avLst/>
            </a:prstGeom>
            <a:noFill/>
          </p:spPr>
          <p:txBody>
            <a:bodyPr wrap="square" rtlCol="0">
              <a:spAutoFit/>
            </a:bodyPr>
            <a:lstStyle/>
            <a:p>
              <a:r>
                <a:rPr lang="en-US" altLang="zh-CN" sz="14400" b="1" dirty="0">
                  <a:solidFill>
                    <a:srgbClr val="92D050"/>
                  </a:solidFill>
                  <a:latin typeface="Helvetica"/>
                  <a:cs typeface="Helvetica"/>
                </a:rPr>
                <a:t>3</a:t>
              </a:r>
            </a:p>
          </p:txBody>
        </p:sp>
        <p:sp>
          <p:nvSpPr>
            <p:cNvPr id="25" name="TextBox 24"/>
            <p:cNvSpPr txBox="1"/>
            <p:nvPr/>
          </p:nvSpPr>
          <p:spPr>
            <a:xfrm>
              <a:off x="1127696" y="467211"/>
              <a:ext cx="8150774" cy="830997"/>
            </a:xfrm>
            <a:prstGeom prst="rect">
              <a:avLst/>
            </a:prstGeom>
            <a:noFill/>
          </p:spPr>
          <p:txBody>
            <a:bodyPr wrap="square" rtlCol="0">
              <a:spAutoFit/>
            </a:bodyPr>
            <a:lstStyle/>
            <a:p>
              <a:r>
                <a:rPr lang="en-US" altLang="zh-CN" sz="2400" b="1" dirty="0" err="1">
                  <a:solidFill>
                    <a:srgbClr val="92D050"/>
                  </a:solidFill>
                  <a:latin typeface="Helvetica"/>
                  <a:ea typeface="Microsoft YaHei" panose="020B0503020204020204" pitchFamily="34" charset="-122"/>
                  <a:cs typeface="Helvetica"/>
                </a:rPr>
                <a:t>Filtrasi</a:t>
              </a:r>
              <a:r>
                <a:rPr lang="en-US" altLang="zh-CN" sz="2400" b="1" dirty="0">
                  <a:solidFill>
                    <a:srgbClr val="92D050"/>
                  </a:solidFill>
                  <a:latin typeface="Helvetica"/>
                  <a:ea typeface="Microsoft YaHei" panose="020B0503020204020204" pitchFamily="34" charset="-122"/>
                  <a:cs typeface="Helvetica"/>
                </a:rPr>
                <a:t> </a:t>
              </a:r>
              <a:r>
                <a:rPr lang="en-US" altLang="zh-CN" sz="2400" b="1" dirty="0" err="1">
                  <a:solidFill>
                    <a:srgbClr val="92D050"/>
                  </a:solidFill>
                  <a:latin typeface="Helvetica"/>
                  <a:ea typeface="Microsoft YaHei" panose="020B0503020204020204" pitchFamily="34" charset="-122"/>
                  <a:cs typeface="Helvetica"/>
                </a:rPr>
                <a:t>Halus</a:t>
              </a:r>
              <a:r>
                <a:rPr lang="en-US" altLang="zh-CN" sz="2400" b="1" dirty="0">
                  <a:solidFill>
                    <a:srgbClr val="92D050"/>
                  </a:solidFill>
                  <a:latin typeface="Helvetica"/>
                  <a:ea typeface="Microsoft YaHei" panose="020B0503020204020204" pitchFamily="34" charset="-122"/>
                  <a:cs typeface="Helvetica"/>
                </a:rPr>
                <a:t> PP</a:t>
              </a:r>
            </a:p>
            <a:p>
              <a:r>
                <a:rPr lang="en-US" altLang="zh-CN" sz="2400" b="1" dirty="0">
                  <a:solidFill>
                    <a:srgbClr val="92D050"/>
                  </a:solidFill>
                  <a:latin typeface="Helvetica"/>
                  <a:ea typeface="Microsoft YaHei" panose="020B0503020204020204" pitchFamily="34" charset="-122"/>
                  <a:cs typeface="Helvetica"/>
                </a:rPr>
                <a:t>Melt Blown Polypropylene Filter</a:t>
              </a:r>
              <a:endParaRPr lang="en-US" altLang="zh-CN" sz="2400" dirty="0">
                <a:solidFill>
                  <a:srgbClr val="92D050"/>
                </a:solidFill>
                <a:latin typeface="Helvetica"/>
                <a:ea typeface="Microsoft YaHei" panose="020B0503020204020204" pitchFamily="34" charset="-122"/>
                <a:cs typeface="Helvetica"/>
              </a:endParaRPr>
            </a:p>
          </p:txBody>
        </p:sp>
        <p:sp>
          <p:nvSpPr>
            <p:cNvPr id="26" name="TextBox 25"/>
            <p:cNvSpPr txBox="1"/>
            <p:nvPr/>
          </p:nvSpPr>
          <p:spPr>
            <a:xfrm>
              <a:off x="1155365" y="1293673"/>
              <a:ext cx="3549774" cy="408980"/>
            </a:xfrm>
            <a:prstGeom prst="snip1Rect">
              <a:avLst>
                <a:gd name="adj" fmla="val 50000"/>
              </a:avLst>
            </a:prstGeom>
            <a:ln>
              <a:solidFill>
                <a:srgbClr val="FFFFFF"/>
              </a:solidFill>
            </a:ln>
            <a:scene3d>
              <a:camera prst="obliqueTopRight"/>
              <a:lightRig rig="threePt" dir="t"/>
            </a:scene3d>
            <a:sp3d>
              <a:bevelT/>
            </a:sp3d>
          </p:spPr>
          <p:style>
            <a:lnRef idx="0">
              <a:schemeClr val="accent6"/>
            </a:lnRef>
            <a:fillRef idx="3">
              <a:schemeClr val="accent6"/>
            </a:fillRef>
            <a:effectRef idx="3">
              <a:schemeClr val="accent6"/>
            </a:effectRef>
            <a:fontRef idx="minor">
              <a:schemeClr val="lt1"/>
            </a:fontRef>
          </p:style>
          <p:txBody>
            <a:bodyPr wrap="square" rtlCol="0" anchor="ctr">
              <a:spAutoFit/>
            </a:bodyPr>
            <a:lstStyle/>
            <a:p>
              <a:r>
                <a:rPr lang="en-GB" altLang="zh-CN" sz="1400" b="1" dirty="0" err="1">
                  <a:solidFill>
                    <a:schemeClr val="bg1"/>
                  </a:solidFill>
                  <a:latin typeface="Helvetica"/>
                  <a:ea typeface="Microsoft YaHei" panose="020B0503020204020204" pitchFamily="34" charset="-122"/>
                  <a:cs typeface="Helvetica"/>
                </a:rPr>
                <a:t>Disarankan</a:t>
              </a:r>
              <a:r>
                <a:rPr lang="en-GB" altLang="zh-CN" sz="1400" b="1" dirty="0">
                  <a:solidFill>
                    <a:schemeClr val="bg1"/>
                  </a:solidFill>
                  <a:latin typeface="Helvetica"/>
                  <a:ea typeface="Microsoft YaHei" panose="020B0503020204020204" pitchFamily="34" charset="-122"/>
                  <a:cs typeface="Helvetica"/>
                </a:rPr>
                <a:t> </a:t>
              </a:r>
              <a:r>
                <a:rPr lang="en-GB" altLang="zh-CN" sz="1400" b="1" dirty="0" err="1">
                  <a:solidFill>
                    <a:schemeClr val="bg1"/>
                  </a:solidFill>
                  <a:latin typeface="Helvetica"/>
                  <a:ea typeface="Microsoft YaHei" panose="020B0503020204020204" pitchFamily="34" charset="-122"/>
                  <a:cs typeface="Helvetica"/>
                </a:rPr>
                <a:t>ganti</a:t>
              </a:r>
              <a:r>
                <a:rPr lang="en-GB" altLang="zh-CN" sz="1400" b="1" dirty="0">
                  <a:solidFill>
                    <a:schemeClr val="bg1"/>
                  </a:solidFill>
                  <a:latin typeface="Helvetica"/>
                  <a:ea typeface="Microsoft YaHei" panose="020B0503020204020204" pitchFamily="34" charset="-122"/>
                  <a:cs typeface="Helvetica"/>
                </a:rPr>
                <a:t> filter </a:t>
              </a:r>
              <a:r>
                <a:rPr lang="en-GB" altLang="zh-CN" sz="1400" b="1" dirty="0" err="1">
                  <a:solidFill>
                    <a:schemeClr val="bg1"/>
                  </a:solidFill>
                  <a:latin typeface="Helvetica"/>
                  <a:ea typeface="Microsoft YaHei" panose="020B0503020204020204" pitchFamily="34" charset="-122"/>
                  <a:cs typeface="Helvetica"/>
                </a:rPr>
                <a:t>setiap</a:t>
              </a:r>
              <a:r>
                <a:rPr lang="en-GB" altLang="zh-CN" sz="1400" b="1" dirty="0">
                  <a:solidFill>
                    <a:schemeClr val="bg1"/>
                  </a:solidFill>
                  <a:latin typeface="Helvetica"/>
                  <a:ea typeface="Microsoft YaHei" panose="020B0503020204020204" pitchFamily="34" charset="-122"/>
                  <a:cs typeface="Helvetica"/>
                </a:rPr>
                <a:t> 3 </a:t>
              </a:r>
              <a:r>
                <a:rPr lang="en-GB" altLang="zh-CN" sz="1400" b="1" dirty="0" err="1">
                  <a:solidFill>
                    <a:schemeClr val="bg1"/>
                  </a:solidFill>
                  <a:latin typeface="Helvetica"/>
                  <a:ea typeface="Microsoft YaHei" panose="020B0503020204020204" pitchFamily="34" charset="-122"/>
                  <a:cs typeface="Helvetica"/>
                </a:rPr>
                <a:t>bulan</a:t>
              </a:r>
              <a:endParaRPr lang="zh-CN" altLang="zh-CN" sz="1400" b="1" dirty="0">
                <a:solidFill>
                  <a:schemeClr val="bg1"/>
                </a:solidFill>
                <a:latin typeface="Helvetica"/>
                <a:ea typeface="Microsoft YaHei" panose="020B0503020204020204" pitchFamily="34" charset="-122"/>
                <a:cs typeface="Helvetica"/>
              </a:endParaRPr>
            </a:p>
          </p:txBody>
        </p:sp>
        <p:pic>
          <p:nvPicPr>
            <p:cNvPr id="28" name="Picture 3" descr="C:\Users\Administrator\Desktop\水机文宣素材\水机滤芯\微信图片_201712180928212.jpg"/>
            <p:cNvPicPr>
              <a:picLocks noChangeAspect="1" noChangeArrowheads="1"/>
            </p:cNvPicPr>
            <p:nvPr/>
          </p:nvPicPr>
          <p:blipFill rotWithShape="1">
            <a:blip r:embed="rId3" cstate="print"/>
            <a:srcRect l="15433" t="27584" r="20558" b="45408"/>
            <a:stretch/>
          </p:blipFill>
          <p:spPr bwMode="auto">
            <a:xfrm>
              <a:off x="605506" y="2363421"/>
              <a:ext cx="5561706" cy="2287487"/>
            </a:xfrm>
            <a:prstGeom prst="rect">
              <a:avLst/>
            </a:prstGeom>
            <a:noFill/>
          </p:spPr>
        </p:pic>
        <p:sp>
          <p:nvSpPr>
            <p:cNvPr id="52" name="椭圆 15"/>
            <p:cNvSpPr/>
            <p:nvPr/>
          </p:nvSpPr>
          <p:spPr>
            <a:xfrm>
              <a:off x="7033130" y="1813561"/>
              <a:ext cx="1604210" cy="677649"/>
            </a:xfrm>
            <a:prstGeom prst="ellipse">
              <a:avLst/>
            </a:prstGeom>
            <a:solidFill>
              <a:srgbClr val="4CB8DD"/>
            </a:solidFill>
            <a:ln>
              <a:solidFill>
                <a:srgbClr val="00B0F0"/>
              </a:solidFill>
            </a:ln>
            <a:scene3d>
              <a:camera prst="obliqueTopRigh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pPr>
              <a:endParaRPr lang="zh-CN" altLang="en-US" sz="1200" b="1" dirty="0">
                <a:ln w="10541" cmpd="sng">
                  <a:solidFill>
                    <a:srgbClr val="5B9BD5">
                      <a:shade val="88000"/>
                      <a:satMod val="110000"/>
                    </a:srgbClr>
                  </a:solidFill>
                  <a:prstDash val="solid"/>
                </a:ln>
                <a:solidFill>
                  <a:srgbClr val="002060"/>
                </a:solidFill>
                <a:latin typeface="Helvetica"/>
                <a:ea typeface="Microsoft YaHei" panose="020B0503020204020204" pitchFamily="34" charset="-122"/>
                <a:cs typeface="Helvetica"/>
              </a:endParaRPr>
            </a:p>
          </p:txBody>
        </p:sp>
        <p:sp>
          <p:nvSpPr>
            <p:cNvPr id="47" name="TextBox 46"/>
            <p:cNvSpPr txBox="1"/>
            <p:nvPr/>
          </p:nvSpPr>
          <p:spPr>
            <a:xfrm>
              <a:off x="7218260" y="1942614"/>
              <a:ext cx="1263832" cy="384624"/>
            </a:xfrm>
            <a:prstGeom prst="rect">
              <a:avLst/>
            </a:prstGeom>
            <a:solidFill>
              <a:srgbClr val="4CB8DD">
                <a:alpha val="0"/>
              </a:srgbClr>
            </a:solidFill>
            <a:scene3d>
              <a:camera prst="obliqueTopRight"/>
              <a:lightRig rig="threePt" dir="t"/>
            </a:scene3d>
            <a:sp3d>
              <a:bevelT/>
            </a:sp3d>
          </p:spPr>
          <p:txBody>
            <a:bodyPr wrap="square" lIns="121824" tIns="60912" rIns="121824" bIns="60912" rtlCol="0">
              <a:spAutoFit/>
            </a:bodyPr>
            <a:lstStyle/>
            <a:p>
              <a:pPr algn="ctr" defTabSz="1218120">
                <a:lnSpc>
                  <a:spcPct val="150000"/>
                </a:lnSpc>
              </a:pPr>
              <a:r>
                <a:rPr lang="en-US" sz="1200" b="1" dirty="0">
                  <a:solidFill>
                    <a:srgbClr val="002060"/>
                  </a:solidFill>
                  <a:latin typeface="Helvetica"/>
                  <a:ea typeface="Microsoft YaHei" panose="020B0503020204020204" pitchFamily="34" charset="-122"/>
                  <a:cs typeface="Helvetica"/>
                </a:rPr>
                <a:t>Karat</a:t>
              </a:r>
            </a:p>
          </p:txBody>
        </p:sp>
        <p:sp>
          <p:nvSpPr>
            <p:cNvPr id="55" name="椭圆 15"/>
            <p:cNvSpPr/>
            <p:nvPr/>
          </p:nvSpPr>
          <p:spPr>
            <a:xfrm>
              <a:off x="7059616" y="2417233"/>
              <a:ext cx="1604210" cy="677649"/>
            </a:xfrm>
            <a:prstGeom prst="ellipse">
              <a:avLst/>
            </a:prstGeom>
            <a:solidFill>
              <a:srgbClr val="4CB8DD"/>
            </a:solidFill>
            <a:ln>
              <a:solidFill>
                <a:srgbClr val="00B0F0"/>
              </a:solidFill>
            </a:ln>
            <a:scene3d>
              <a:camera prst="obliqueTopRigh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pPr>
              <a:endParaRPr lang="zh-CN" altLang="en-US" sz="1200" b="1" dirty="0">
                <a:ln w="10541" cmpd="sng">
                  <a:solidFill>
                    <a:srgbClr val="5B9BD5">
                      <a:shade val="88000"/>
                      <a:satMod val="110000"/>
                    </a:srgbClr>
                  </a:solidFill>
                  <a:prstDash val="solid"/>
                </a:ln>
                <a:solidFill>
                  <a:srgbClr val="002060"/>
                </a:solidFill>
                <a:latin typeface="Helvetica"/>
                <a:ea typeface="Microsoft YaHei" panose="020B0503020204020204" pitchFamily="34" charset="-122"/>
                <a:cs typeface="Helvetica"/>
              </a:endParaRPr>
            </a:p>
          </p:txBody>
        </p:sp>
        <p:sp>
          <p:nvSpPr>
            <p:cNvPr id="48" name="TextBox 47"/>
            <p:cNvSpPr txBox="1"/>
            <p:nvPr/>
          </p:nvSpPr>
          <p:spPr>
            <a:xfrm>
              <a:off x="7172353" y="2546286"/>
              <a:ext cx="1434021" cy="384624"/>
            </a:xfrm>
            <a:prstGeom prst="rect">
              <a:avLst/>
            </a:prstGeom>
            <a:solidFill>
              <a:srgbClr val="4CB8DD">
                <a:alpha val="0"/>
              </a:srgbClr>
            </a:solidFill>
            <a:scene3d>
              <a:camera prst="obliqueTopRight"/>
              <a:lightRig rig="threePt" dir="t"/>
            </a:scene3d>
            <a:sp3d>
              <a:bevelT/>
            </a:sp3d>
          </p:spPr>
          <p:txBody>
            <a:bodyPr wrap="square" lIns="121824" tIns="60912" rIns="121824" bIns="60912" rtlCol="0">
              <a:spAutoFit/>
            </a:bodyPr>
            <a:lstStyle/>
            <a:p>
              <a:pPr algn="ctr" defTabSz="1218120">
                <a:lnSpc>
                  <a:spcPct val="150000"/>
                </a:lnSpc>
              </a:pPr>
              <a:r>
                <a:rPr lang="en-US" sz="1200" b="1" dirty="0" err="1">
                  <a:solidFill>
                    <a:srgbClr val="002060"/>
                  </a:solidFill>
                  <a:latin typeface="Helvetica"/>
                  <a:ea typeface="Microsoft YaHei" panose="020B0503020204020204" pitchFamily="34" charset="-122"/>
                  <a:cs typeface="Helvetica"/>
                </a:rPr>
                <a:t>Koloid</a:t>
              </a:r>
              <a:endParaRPr lang="en-US" sz="1200" b="1" dirty="0">
                <a:solidFill>
                  <a:srgbClr val="002060"/>
                </a:solidFill>
                <a:latin typeface="Helvetica"/>
                <a:ea typeface="Microsoft YaHei" panose="020B0503020204020204" pitchFamily="34" charset="-122"/>
                <a:cs typeface="Helvetica"/>
              </a:endParaRPr>
            </a:p>
          </p:txBody>
        </p:sp>
        <p:sp>
          <p:nvSpPr>
            <p:cNvPr id="56" name="椭圆 15"/>
            <p:cNvSpPr/>
            <p:nvPr/>
          </p:nvSpPr>
          <p:spPr>
            <a:xfrm>
              <a:off x="7033130" y="3025260"/>
              <a:ext cx="1604210" cy="677648"/>
            </a:xfrm>
            <a:prstGeom prst="ellipse">
              <a:avLst/>
            </a:prstGeom>
            <a:solidFill>
              <a:srgbClr val="4CB8DD"/>
            </a:solidFill>
            <a:ln>
              <a:solidFill>
                <a:srgbClr val="00B0F0"/>
              </a:solidFill>
            </a:ln>
            <a:scene3d>
              <a:camera prst="obliqueTopRigh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pPr>
              <a:endParaRPr lang="zh-CN" altLang="en-US" sz="1200" b="1" dirty="0">
                <a:ln w="10541" cmpd="sng">
                  <a:solidFill>
                    <a:srgbClr val="5B9BD5">
                      <a:shade val="88000"/>
                      <a:satMod val="110000"/>
                    </a:srgbClr>
                  </a:solidFill>
                  <a:prstDash val="solid"/>
                </a:ln>
                <a:solidFill>
                  <a:srgbClr val="002060"/>
                </a:solidFill>
                <a:latin typeface="Helvetica"/>
                <a:ea typeface="Microsoft YaHei" panose="020B0503020204020204" pitchFamily="34" charset="-122"/>
                <a:cs typeface="Helvetica"/>
              </a:endParaRPr>
            </a:p>
          </p:txBody>
        </p:sp>
        <p:sp>
          <p:nvSpPr>
            <p:cNvPr id="49" name="TextBox 48"/>
            <p:cNvSpPr txBox="1"/>
            <p:nvPr/>
          </p:nvSpPr>
          <p:spPr>
            <a:xfrm>
              <a:off x="7246470" y="3079610"/>
              <a:ext cx="1261601" cy="384624"/>
            </a:xfrm>
            <a:prstGeom prst="rect">
              <a:avLst/>
            </a:prstGeom>
            <a:solidFill>
              <a:srgbClr val="4CB8DD">
                <a:alpha val="0"/>
              </a:srgbClr>
            </a:solidFill>
            <a:scene3d>
              <a:camera prst="obliqueTopRight"/>
              <a:lightRig rig="threePt" dir="t"/>
            </a:scene3d>
            <a:sp3d>
              <a:bevelT/>
            </a:sp3d>
          </p:spPr>
          <p:txBody>
            <a:bodyPr wrap="square" lIns="121824" tIns="60912" rIns="121824" bIns="60912" rtlCol="0">
              <a:spAutoFit/>
            </a:bodyPr>
            <a:lstStyle/>
            <a:p>
              <a:pPr algn="ctr" defTabSz="1218120">
                <a:lnSpc>
                  <a:spcPct val="150000"/>
                </a:lnSpc>
              </a:pPr>
              <a:r>
                <a:rPr lang="en-US" sz="1200" b="1" dirty="0" err="1">
                  <a:solidFill>
                    <a:srgbClr val="002060"/>
                  </a:solidFill>
                  <a:latin typeface="Helvetica"/>
                  <a:ea typeface="Microsoft YaHei" panose="020B0503020204020204" pitchFamily="34" charset="-122"/>
                  <a:cs typeface="Helvetica"/>
                </a:rPr>
                <a:t>Sedimen</a:t>
              </a:r>
              <a:endParaRPr lang="en-US" sz="1200" b="1" dirty="0">
                <a:solidFill>
                  <a:srgbClr val="002060"/>
                </a:solidFill>
                <a:latin typeface="Helvetica"/>
                <a:ea typeface="Microsoft YaHei" panose="020B0503020204020204" pitchFamily="34" charset="-122"/>
                <a:cs typeface="Helvetica"/>
              </a:endParaRPr>
            </a:p>
          </p:txBody>
        </p:sp>
        <p:sp>
          <p:nvSpPr>
            <p:cNvPr id="57" name="椭圆 15"/>
            <p:cNvSpPr/>
            <p:nvPr/>
          </p:nvSpPr>
          <p:spPr>
            <a:xfrm>
              <a:off x="7059616" y="3615811"/>
              <a:ext cx="1604210" cy="677648"/>
            </a:xfrm>
            <a:prstGeom prst="ellipse">
              <a:avLst/>
            </a:prstGeom>
            <a:solidFill>
              <a:srgbClr val="4CB8DD"/>
            </a:solidFill>
            <a:ln>
              <a:solidFill>
                <a:srgbClr val="00B0F0"/>
              </a:solidFill>
            </a:ln>
            <a:scene3d>
              <a:camera prst="obliqueTopRigh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lnSpc>
                  <a:spcPct val="150000"/>
                </a:lnSpc>
              </a:pPr>
              <a:endParaRPr lang="zh-CN" altLang="en-US" sz="1200" b="1" dirty="0">
                <a:ln w="10541" cmpd="sng">
                  <a:solidFill>
                    <a:srgbClr val="5B9BD5">
                      <a:shade val="88000"/>
                      <a:satMod val="110000"/>
                    </a:srgbClr>
                  </a:solidFill>
                  <a:prstDash val="solid"/>
                </a:ln>
                <a:solidFill>
                  <a:srgbClr val="002060"/>
                </a:solidFill>
                <a:latin typeface="Helvetica"/>
                <a:ea typeface="Microsoft YaHei" panose="020B0503020204020204" pitchFamily="34" charset="-122"/>
                <a:cs typeface="Helvetica"/>
              </a:endParaRPr>
            </a:p>
          </p:txBody>
        </p:sp>
        <p:sp>
          <p:nvSpPr>
            <p:cNvPr id="50" name="TextBox 49"/>
            <p:cNvSpPr txBox="1"/>
            <p:nvPr/>
          </p:nvSpPr>
          <p:spPr>
            <a:xfrm>
              <a:off x="6861987" y="3717851"/>
              <a:ext cx="2072835" cy="384624"/>
            </a:xfrm>
            <a:prstGeom prst="rect">
              <a:avLst/>
            </a:prstGeom>
            <a:solidFill>
              <a:srgbClr val="4CB8DD">
                <a:alpha val="0"/>
              </a:srgbClr>
            </a:solidFill>
            <a:scene3d>
              <a:camera prst="obliqueTopRight"/>
              <a:lightRig rig="threePt" dir="t"/>
            </a:scene3d>
            <a:sp3d>
              <a:bevelT/>
            </a:sp3d>
          </p:spPr>
          <p:txBody>
            <a:bodyPr wrap="square" lIns="121824" tIns="60912" rIns="121824" bIns="60912" rtlCol="0">
              <a:spAutoFit/>
            </a:bodyPr>
            <a:lstStyle/>
            <a:p>
              <a:pPr algn="ctr" defTabSz="1218120">
                <a:lnSpc>
                  <a:spcPct val="150000"/>
                </a:lnSpc>
              </a:pPr>
              <a:r>
                <a:rPr lang="en-US" sz="1200" b="1" dirty="0" err="1">
                  <a:solidFill>
                    <a:srgbClr val="002060"/>
                  </a:solidFill>
                  <a:latin typeface="Helvetica"/>
                  <a:ea typeface="Microsoft YaHei" panose="020B0503020204020204" pitchFamily="34" charset="-122"/>
                  <a:cs typeface="Helvetica"/>
                </a:rPr>
                <a:t>Bakteri</a:t>
              </a:r>
              <a:r>
                <a:rPr lang="en-US" sz="1200" b="1" dirty="0">
                  <a:solidFill>
                    <a:srgbClr val="002060"/>
                  </a:solidFill>
                  <a:latin typeface="Helvetica"/>
                  <a:ea typeface="Microsoft YaHei" panose="020B0503020204020204" pitchFamily="34" charset="-122"/>
                  <a:cs typeface="Helvetica"/>
                </a:rPr>
                <a:t> </a:t>
              </a:r>
              <a:r>
                <a:rPr lang="en-US" sz="1200" b="1" dirty="0" err="1">
                  <a:solidFill>
                    <a:srgbClr val="002060"/>
                  </a:solidFill>
                  <a:latin typeface="Helvetica"/>
                  <a:ea typeface="Microsoft YaHei" panose="020B0503020204020204" pitchFamily="34" charset="-122"/>
                  <a:cs typeface="Helvetica"/>
                </a:rPr>
                <a:t>Besar</a:t>
              </a:r>
              <a:endParaRPr lang="en-US" sz="1200" b="1" dirty="0">
                <a:solidFill>
                  <a:srgbClr val="002060"/>
                </a:solidFill>
                <a:latin typeface="Helvetica"/>
                <a:ea typeface="Microsoft YaHei" panose="020B0503020204020204" pitchFamily="34" charset="-122"/>
                <a:cs typeface="Helvetica"/>
              </a:endParaRPr>
            </a:p>
          </p:txBody>
        </p:sp>
        <p:sp>
          <p:nvSpPr>
            <p:cNvPr id="27" name="矩形 20"/>
            <p:cNvSpPr/>
            <p:nvPr/>
          </p:nvSpPr>
          <p:spPr>
            <a:xfrm>
              <a:off x="179297" y="1919643"/>
              <a:ext cx="6783292" cy="720710"/>
            </a:xfrm>
            <a:prstGeom prst="rect">
              <a:avLst/>
            </a:prstGeom>
            <a:noFill/>
          </p:spPr>
          <p:txBody>
            <a:bodyPr wrap="square">
              <a:spAutoFit/>
            </a:bodyPr>
            <a:lstStyle/>
            <a:p>
              <a:pPr defTabSz="1218570">
                <a:lnSpc>
                  <a:spcPct val="150000"/>
                </a:lnSpc>
              </a:pPr>
              <a:r>
                <a:rPr lang="en-US" sz="1400" dirty="0" err="1">
                  <a:solidFill>
                    <a:srgbClr val="002060"/>
                  </a:solidFill>
                  <a:latin typeface="Helvetica"/>
                  <a:ea typeface="Microsoft YaHei" panose="020B0503020204020204" pitchFamily="34" charset="-122"/>
                  <a:cs typeface="Helvetica"/>
                </a:rPr>
                <a:t>Filtrasi</a:t>
              </a:r>
              <a:r>
                <a:rPr lang="en-US" sz="1400" dirty="0">
                  <a:solidFill>
                    <a:srgbClr val="002060"/>
                  </a:solidFill>
                  <a:latin typeface="Helvetica"/>
                  <a:ea typeface="Microsoft YaHei" panose="020B0503020204020204" pitchFamily="34" charset="-122"/>
                  <a:cs typeface="Helvetica"/>
                </a:rPr>
                <a:t> </a:t>
              </a:r>
              <a:r>
                <a:rPr lang="en-US" sz="1400" dirty="0" err="1">
                  <a:solidFill>
                    <a:srgbClr val="002060"/>
                  </a:solidFill>
                  <a:latin typeface="Helvetica"/>
                  <a:ea typeface="Microsoft YaHei" panose="020B0503020204020204" pitchFamily="34" charset="-122"/>
                  <a:cs typeface="Helvetica"/>
                </a:rPr>
                <a:t>lanjutan</a:t>
              </a:r>
              <a:r>
                <a:rPr lang="en-US" sz="1400" dirty="0">
                  <a:solidFill>
                    <a:srgbClr val="002060"/>
                  </a:solidFill>
                  <a:latin typeface="Helvetica"/>
                  <a:ea typeface="Microsoft YaHei" panose="020B0503020204020204" pitchFamily="34" charset="-122"/>
                  <a:cs typeface="Helvetica"/>
                </a:rPr>
                <a:t> </a:t>
              </a:r>
              <a:r>
                <a:rPr lang="en-US" sz="1400" dirty="0" err="1">
                  <a:solidFill>
                    <a:srgbClr val="002060"/>
                  </a:solidFill>
                  <a:latin typeface="Helvetica"/>
                  <a:ea typeface="Microsoft YaHei" panose="020B0503020204020204" pitchFamily="34" charset="-122"/>
                  <a:cs typeface="Helvetica"/>
                </a:rPr>
                <a:t>dari</a:t>
              </a:r>
              <a:r>
                <a:rPr lang="en-US" sz="1400" dirty="0">
                  <a:solidFill>
                    <a:srgbClr val="002060"/>
                  </a:solidFill>
                  <a:latin typeface="Helvetica"/>
                  <a:ea typeface="Microsoft YaHei" panose="020B0503020204020204" pitchFamily="34" charset="-122"/>
                  <a:cs typeface="Helvetica"/>
                </a:rPr>
                <a:t> </a:t>
              </a:r>
              <a:r>
                <a:rPr lang="en-US" sz="1400" dirty="0" err="1">
                  <a:solidFill>
                    <a:srgbClr val="002060"/>
                  </a:solidFill>
                  <a:latin typeface="Helvetica"/>
                  <a:ea typeface="Microsoft YaHei" panose="020B0503020204020204" pitchFamily="34" charset="-122"/>
                  <a:cs typeface="Helvetica"/>
                </a:rPr>
                <a:t>Tahap</a:t>
              </a:r>
              <a:r>
                <a:rPr lang="en-US" sz="1400" dirty="0">
                  <a:solidFill>
                    <a:srgbClr val="002060"/>
                  </a:solidFill>
                  <a:latin typeface="Helvetica"/>
                  <a:ea typeface="Microsoft YaHei" panose="020B0503020204020204" pitchFamily="34" charset="-122"/>
                  <a:cs typeface="Helvetica"/>
                </a:rPr>
                <a:t> </a:t>
              </a:r>
              <a:r>
                <a:rPr lang="en-US" sz="1400" dirty="0" err="1">
                  <a:solidFill>
                    <a:srgbClr val="002060"/>
                  </a:solidFill>
                  <a:latin typeface="Helvetica"/>
                  <a:ea typeface="Microsoft YaHei" panose="020B0503020204020204" pitchFamily="34" charset="-122"/>
                  <a:cs typeface="Helvetica"/>
                </a:rPr>
                <a:t>Filtrasi</a:t>
              </a:r>
              <a:r>
                <a:rPr lang="en-US" sz="1400" dirty="0">
                  <a:solidFill>
                    <a:srgbClr val="002060"/>
                  </a:solidFill>
                  <a:latin typeface="Helvetica"/>
                  <a:ea typeface="Microsoft YaHei" panose="020B0503020204020204" pitchFamily="34" charset="-122"/>
                  <a:cs typeface="Helvetica"/>
                </a:rPr>
                <a:t> </a:t>
              </a:r>
              <a:r>
                <a:rPr lang="en-US" sz="1400" dirty="0" err="1">
                  <a:solidFill>
                    <a:srgbClr val="002060"/>
                  </a:solidFill>
                  <a:latin typeface="Helvetica"/>
                  <a:ea typeface="Microsoft YaHei" panose="020B0503020204020204" pitchFamily="34" charset="-122"/>
                  <a:cs typeface="Helvetica"/>
                </a:rPr>
                <a:t>Kasar</a:t>
              </a:r>
              <a:r>
                <a:rPr lang="en-US" sz="1400" dirty="0">
                  <a:solidFill>
                    <a:srgbClr val="002060"/>
                  </a:solidFill>
                  <a:latin typeface="Helvetica"/>
                  <a:ea typeface="Microsoft YaHei" panose="020B0503020204020204" pitchFamily="34" charset="-122"/>
                  <a:cs typeface="Helvetica"/>
                </a:rPr>
                <a:t>. </a:t>
              </a:r>
              <a:r>
                <a:rPr lang="en-US" sz="1400" dirty="0" err="1">
                  <a:solidFill>
                    <a:srgbClr val="002060"/>
                  </a:solidFill>
                  <a:latin typeface="Helvetica"/>
                  <a:ea typeface="Microsoft YaHei" panose="020B0503020204020204" pitchFamily="34" charset="-122"/>
                  <a:cs typeface="Helvetica"/>
                </a:rPr>
                <a:t>Mampu</a:t>
              </a:r>
              <a:r>
                <a:rPr lang="en-US" sz="1400" dirty="0">
                  <a:solidFill>
                    <a:srgbClr val="002060"/>
                  </a:solidFill>
                  <a:latin typeface="Helvetica"/>
                  <a:ea typeface="Microsoft YaHei" panose="020B0503020204020204" pitchFamily="34" charset="-122"/>
                  <a:cs typeface="Helvetica"/>
                </a:rPr>
                <a:t> </a:t>
              </a:r>
              <a:r>
                <a:rPr lang="en-US" sz="1400" dirty="0" err="1">
                  <a:solidFill>
                    <a:srgbClr val="002060"/>
                  </a:solidFill>
                  <a:latin typeface="Helvetica"/>
                  <a:ea typeface="Microsoft YaHei" panose="020B0503020204020204" pitchFamily="34" charset="-122"/>
                  <a:cs typeface="Helvetica"/>
                </a:rPr>
                <a:t>menghilangkan</a:t>
              </a:r>
              <a:r>
                <a:rPr lang="en-US" sz="1400" dirty="0">
                  <a:solidFill>
                    <a:srgbClr val="002060"/>
                  </a:solidFill>
                  <a:latin typeface="Helvetica"/>
                  <a:ea typeface="Microsoft YaHei" panose="020B0503020204020204" pitchFamily="34" charset="-122"/>
                  <a:cs typeface="Helvetica"/>
                </a:rPr>
                <a:t> </a:t>
              </a:r>
              <a:r>
                <a:rPr lang="en-US" sz="1400" dirty="0" err="1">
                  <a:solidFill>
                    <a:srgbClr val="002060"/>
                  </a:solidFill>
                  <a:latin typeface="Helvetica"/>
                  <a:ea typeface="Microsoft YaHei" panose="020B0503020204020204" pitchFamily="34" charset="-122"/>
                  <a:cs typeface="Helvetica"/>
                </a:rPr>
                <a:t>sedimen</a:t>
              </a:r>
              <a:r>
                <a:rPr lang="en-US" sz="1400" dirty="0">
                  <a:solidFill>
                    <a:srgbClr val="002060"/>
                  </a:solidFill>
                  <a:latin typeface="Helvetica"/>
                  <a:ea typeface="Microsoft YaHei" panose="020B0503020204020204" pitchFamily="34" charset="-122"/>
                  <a:cs typeface="Helvetica"/>
                </a:rPr>
                <a:t>, karat </a:t>
              </a:r>
              <a:r>
                <a:rPr lang="en-US" sz="1400" dirty="0" err="1">
                  <a:solidFill>
                    <a:srgbClr val="002060"/>
                  </a:solidFill>
                  <a:latin typeface="Helvetica"/>
                  <a:ea typeface="Microsoft YaHei" panose="020B0503020204020204" pitchFamily="34" charset="-122"/>
                  <a:cs typeface="Helvetica"/>
                </a:rPr>
                <a:t>dan</a:t>
              </a:r>
              <a:r>
                <a:rPr lang="en-US" sz="1400" dirty="0">
                  <a:solidFill>
                    <a:srgbClr val="002060"/>
                  </a:solidFill>
                  <a:latin typeface="Helvetica"/>
                  <a:ea typeface="Microsoft YaHei" panose="020B0503020204020204" pitchFamily="34" charset="-122"/>
                  <a:cs typeface="Helvetica"/>
                </a:rPr>
                <a:t> </a:t>
              </a:r>
              <a:r>
                <a:rPr lang="en-US" sz="1400" dirty="0" err="1">
                  <a:solidFill>
                    <a:srgbClr val="002060"/>
                  </a:solidFill>
                  <a:latin typeface="Helvetica"/>
                  <a:ea typeface="Microsoft YaHei" panose="020B0503020204020204" pitchFamily="34" charset="-122"/>
                  <a:cs typeface="Helvetica"/>
                </a:rPr>
                <a:t>partikel</a:t>
              </a:r>
              <a:r>
                <a:rPr lang="en-US" sz="1400" dirty="0">
                  <a:solidFill>
                    <a:srgbClr val="002060"/>
                  </a:solidFill>
                  <a:latin typeface="Helvetica"/>
                  <a:ea typeface="Microsoft YaHei" panose="020B0503020204020204" pitchFamily="34" charset="-122"/>
                  <a:cs typeface="Helvetica"/>
                </a:rPr>
                <a:t> </a:t>
              </a:r>
              <a:r>
                <a:rPr lang="en-US" sz="1400" dirty="0" err="1">
                  <a:solidFill>
                    <a:srgbClr val="002060"/>
                  </a:solidFill>
                  <a:latin typeface="Helvetica"/>
                  <a:ea typeface="Microsoft YaHei" panose="020B0503020204020204" pitchFamily="34" charset="-122"/>
                  <a:cs typeface="Helvetica"/>
                </a:rPr>
                <a:t>kotoran</a:t>
              </a:r>
              <a:r>
                <a:rPr lang="en-US" sz="1400" dirty="0">
                  <a:solidFill>
                    <a:srgbClr val="002060"/>
                  </a:solidFill>
                  <a:latin typeface="Helvetica"/>
                  <a:ea typeface="Microsoft YaHei" panose="020B0503020204020204" pitchFamily="34" charset="-122"/>
                  <a:cs typeface="Helvetica"/>
                </a:rPr>
                <a:t> </a:t>
              </a:r>
              <a:r>
                <a:rPr lang="en-US" sz="1400" dirty="0" err="1">
                  <a:solidFill>
                    <a:srgbClr val="002060"/>
                  </a:solidFill>
                  <a:latin typeface="Helvetica"/>
                  <a:ea typeface="Microsoft YaHei" panose="020B0503020204020204" pitchFamily="34" charset="-122"/>
                  <a:cs typeface="Helvetica"/>
                </a:rPr>
                <a:t>lainnya</a:t>
              </a:r>
              <a:r>
                <a:rPr lang="en-US" sz="1400" dirty="0">
                  <a:solidFill>
                    <a:srgbClr val="002060"/>
                  </a:solidFill>
                  <a:latin typeface="Helvetica"/>
                  <a:ea typeface="Microsoft YaHei" panose="020B0503020204020204" pitchFamily="34" charset="-122"/>
                  <a:cs typeface="Helvetica"/>
                </a:rPr>
                <a:t> </a:t>
              </a:r>
              <a:r>
                <a:rPr lang="en-US" sz="1400" dirty="0" err="1">
                  <a:solidFill>
                    <a:srgbClr val="002060"/>
                  </a:solidFill>
                  <a:latin typeface="Helvetica"/>
                  <a:ea typeface="Microsoft YaHei" panose="020B0503020204020204" pitchFamily="34" charset="-122"/>
                  <a:cs typeface="Helvetica"/>
                </a:rPr>
                <a:t>dalam</a:t>
              </a:r>
              <a:r>
                <a:rPr lang="en-US" sz="1400" dirty="0">
                  <a:solidFill>
                    <a:srgbClr val="002060"/>
                  </a:solidFill>
                  <a:latin typeface="Helvetica"/>
                  <a:ea typeface="Microsoft YaHei" panose="020B0503020204020204" pitchFamily="34" charset="-122"/>
                  <a:cs typeface="Helvetica"/>
                </a:rPr>
                <a:t> air. </a:t>
              </a:r>
            </a:p>
          </p:txBody>
        </p:sp>
      </p:grpSp>
    </p:spTree>
    <p:extLst>
      <p:ext uri="{BB962C8B-B14F-4D97-AF65-F5344CB8AC3E}">
        <p14:creationId xmlns:p14="http://schemas.microsoft.com/office/powerpoint/2010/main" val="22911781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0" y="-182528"/>
            <a:ext cx="9320407" cy="4886119"/>
            <a:chOff x="0" y="-182528"/>
            <a:chExt cx="9320407" cy="4886119"/>
          </a:xfrm>
        </p:grpSpPr>
        <p:sp>
          <p:nvSpPr>
            <p:cNvPr id="24" name="TextBox 23"/>
            <p:cNvSpPr txBox="1"/>
            <p:nvPr/>
          </p:nvSpPr>
          <p:spPr>
            <a:xfrm>
              <a:off x="0" y="-182528"/>
              <a:ext cx="524502" cy="2308324"/>
            </a:xfrm>
            <a:prstGeom prst="rect">
              <a:avLst/>
            </a:prstGeom>
            <a:noFill/>
          </p:spPr>
          <p:txBody>
            <a:bodyPr wrap="square" rtlCol="0">
              <a:spAutoFit/>
            </a:bodyPr>
            <a:lstStyle/>
            <a:p>
              <a:r>
                <a:rPr lang="en-US" altLang="zh-CN" sz="14400" b="1" dirty="0">
                  <a:solidFill>
                    <a:srgbClr val="33CCCC"/>
                  </a:solidFill>
                  <a:latin typeface="Helvetica"/>
                  <a:cs typeface="Helvetica"/>
                </a:rPr>
                <a:t>4</a:t>
              </a:r>
            </a:p>
          </p:txBody>
        </p:sp>
        <p:sp>
          <p:nvSpPr>
            <p:cNvPr id="25" name="TextBox 24"/>
            <p:cNvSpPr txBox="1"/>
            <p:nvPr/>
          </p:nvSpPr>
          <p:spPr>
            <a:xfrm>
              <a:off x="1169633" y="392506"/>
              <a:ext cx="8150774" cy="830997"/>
            </a:xfrm>
            <a:prstGeom prst="rect">
              <a:avLst/>
            </a:prstGeom>
            <a:noFill/>
          </p:spPr>
          <p:txBody>
            <a:bodyPr wrap="square" rtlCol="0">
              <a:spAutoFit/>
            </a:bodyPr>
            <a:lstStyle/>
            <a:p>
              <a:r>
                <a:rPr lang="en-US" altLang="zh-CN" sz="2400" b="1" dirty="0">
                  <a:solidFill>
                    <a:srgbClr val="33CCCC"/>
                  </a:solidFill>
                  <a:latin typeface="Helvetica"/>
                  <a:ea typeface="Microsoft YaHei" panose="020B0503020204020204" pitchFamily="34" charset="-122"/>
                  <a:cs typeface="Helvetica"/>
                </a:rPr>
                <a:t>UF</a:t>
              </a:r>
            </a:p>
            <a:p>
              <a:r>
                <a:rPr lang="en-US" altLang="zh-CN" sz="2400" b="1" dirty="0" err="1">
                  <a:solidFill>
                    <a:srgbClr val="33CCCC"/>
                  </a:solidFill>
                  <a:latin typeface="Helvetica"/>
                  <a:ea typeface="Microsoft YaHei" panose="020B0503020204020204" pitchFamily="34" charset="-122"/>
                  <a:cs typeface="Helvetica"/>
                </a:rPr>
                <a:t>Membran</a:t>
              </a:r>
              <a:r>
                <a:rPr lang="en-US" altLang="zh-CN" sz="2400" b="1" dirty="0">
                  <a:solidFill>
                    <a:srgbClr val="33CCCC"/>
                  </a:solidFill>
                  <a:latin typeface="Helvetica"/>
                  <a:ea typeface="Microsoft YaHei" panose="020B0503020204020204" pitchFamily="34" charset="-122"/>
                  <a:cs typeface="Helvetica"/>
                </a:rPr>
                <a:t> </a:t>
              </a:r>
              <a:r>
                <a:rPr lang="en-US" altLang="zh-CN" sz="2400" b="1" dirty="0" err="1">
                  <a:solidFill>
                    <a:srgbClr val="33CCCC"/>
                  </a:solidFill>
                  <a:latin typeface="Helvetica"/>
                  <a:ea typeface="Microsoft YaHei" panose="020B0503020204020204" pitchFamily="34" charset="-122"/>
                  <a:cs typeface="Helvetica"/>
                </a:rPr>
                <a:t>Ultrafiltrasi</a:t>
              </a:r>
              <a:endParaRPr lang="en-US" altLang="zh-CN" sz="2400" b="1" dirty="0">
                <a:solidFill>
                  <a:srgbClr val="33CCCC"/>
                </a:solidFill>
                <a:latin typeface="Helvetica"/>
                <a:ea typeface="Microsoft YaHei" panose="020B0503020204020204" pitchFamily="34" charset="-122"/>
                <a:cs typeface="Helvetica"/>
              </a:endParaRPr>
            </a:p>
          </p:txBody>
        </p:sp>
        <p:sp>
          <p:nvSpPr>
            <p:cNvPr id="26" name="TextBox 25"/>
            <p:cNvSpPr txBox="1"/>
            <p:nvPr/>
          </p:nvSpPr>
          <p:spPr>
            <a:xfrm>
              <a:off x="1245011" y="1263790"/>
              <a:ext cx="3549774" cy="408980"/>
            </a:xfrm>
            <a:prstGeom prst="snip1Rect">
              <a:avLst>
                <a:gd name="adj" fmla="val 50000"/>
              </a:avLst>
            </a:prstGeom>
            <a:solidFill>
              <a:srgbClr val="33CCCC"/>
            </a:solidFill>
            <a:ln>
              <a:noFill/>
            </a:ln>
            <a:scene3d>
              <a:camera prst="obliqueTopLeft"/>
              <a:lightRig rig="threePt" dir="t"/>
            </a:scene3d>
            <a:sp3d>
              <a:bevelT/>
            </a:sp3d>
          </p:spPr>
          <p:style>
            <a:lnRef idx="2">
              <a:schemeClr val="dk1"/>
            </a:lnRef>
            <a:fillRef idx="1">
              <a:schemeClr val="lt1"/>
            </a:fillRef>
            <a:effectRef idx="0">
              <a:schemeClr val="dk1"/>
            </a:effectRef>
            <a:fontRef idx="minor">
              <a:schemeClr val="dk1"/>
            </a:fontRef>
          </p:style>
          <p:txBody>
            <a:bodyPr wrap="square" rtlCol="0" anchor="ctr">
              <a:spAutoFit/>
            </a:bodyPr>
            <a:lstStyle/>
            <a:p>
              <a:r>
                <a:rPr lang="en-GB" altLang="zh-CN" sz="1400" b="1" dirty="0" err="1">
                  <a:solidFill>
                    <a:srgbClr val="262626"/>
                  </a:solidFill>
                  <a:latin typeface="Helvetica"/>
                  <a:ea typeface="Microsoft YaHei" panose="020B0503020204020204" pitchFamily="34" charset="-122"/>
                  <a:cs typeface="Helvetica"/>
                </a:rPr>
                <a:t>Disarankan</a:t>
              </a:r>
              <a:r>
                <a:rPr lang="en-GB" altLang="zh-CN" sz="1400" b="1" dirty="0">
                  <a:solidFill>
                    <a:srgbClr val="262626"/>
                  </a:solidFill>
                  <a:latin typeface="Helvetica"/>
                  <a:ea typeface="Microsoft YaHei" panose="020B0503020204020204" pitchFamily="34" charset="-122"/>
                  <a:cs typeface="Helvetica"/>
                </a:rPr>
                <a:t> </a:t>
              </a:r>
              <a:r>
                <a:rPr lang="en-GB" altLang="zh-CN" sz="1400" b="1" dirty="0" err="1">
                  <a:solidFill>
                    <a:srgbClr val="262626"/>
                  </a:solidFill>
                  <a:latin typeface="Helvetica"/>
                  <a:ea typeface="Microsoft YaHei" panose="020B0503020204020204" pitchFamily="34" charset="-122"/>
                  <a:cs typeface="Helvetica"/>
                </a:rPr>
                <a:t>ganti</a:t>
              </a:r>
              <a:r>
                <a:rPr lang="en-GB" altLang="zh-CN" sz="1400" b="1" dirty="0">
                  <a:solidFill>
                    <a:srgbClr val="262626"/>
                  </a:solidFill>
                  <a:latin typeface="Helvetica"/>
                  <a:ea typeface="Microsoft YaHei" panose="020B0503020204020204" pitchFamily="34" charset="-122"/>
                  <a:cs typeface="Helvetica"/>
                </a:rPr>
                <a:t> filter </a:t>
              </a:r>
              <a:r>
                <a:rPr lang="en-GB" altLang="zh-CN" sz="1400" b="1" dirty="0" err="1">
                  <a:solidFill>
                    <a:srgbClr val="262626"/>
                  </a:solidFill>
                  <a:latin typeface="Helvetica"/>
                  <a:ea typeface="Microsoft YaHei" panose="020B0503020204020204" pitchFamily="34" charset="-122"/>
                  <a:cs typeface="Helvetica"/>
                </a:rPr>
                <a:t>setiap</a:t>
              </a:r>
              <a:r>
                <a:rPr lang="en-GB" altLang="zh-CN" sz="1400" b="1" dirty="0">
                  <a:solidFill>
                    <a:srgbClr val="262626"/>
                  </a:solidFill>
                  <a:latin typeface="Helvetica"/>
                  <a:ea typeface="Microsoft YaHei" panose="020B0503020204020204" pitchFamily="34" charset="-122"/>
                  <a:cs typeface="Helvetica"/>
                </a:rPr>
                <a:t> 12 </a:t>
              </a:r>
              <a:r>
                <a:rPr lang="en-GB" altLang="zh-CN" sz="1400" b="1" dirty="0" err="1">
                  <a:solidFill>
                    <a:srgbClr val="262626"/>
                  </a:solidFill>
                  <a:latin typeface="Helvetica"/>
                  <a:ea typeface="Microsoft YaHei" panose="020B0503020204020204" pitchFamily="34" charset="-122"/>
                  <a:cs typeface="Helvetica"/>
                </a:rPr>
                <a:t>bulan</a:t>
              </a:r>
              <a:endParaRPr lang="zh-CN" altLang="zh-CN" sz="1400" b="1" dirty="0">
                <a:solidFill>
                  <a:srgbClr val="262626"/>
                </a:solidFill>
                <a:latin typeface="Helvetica"/>
                <a:ea typeface="Microsoft YaHei" panose="020B0503020204020204" pitchFamily="34" charset="-122"/>
                <a:cs typeface="Helvetica"/>
              </a:endParaRPr>
            </a:p>
          </p:txBody>
        </p:sp>
        <p:sp>
          <p:nvSpPr>
            <p:cNvPr id="27" name="矩形 20"/>
            <p:cNvSpPr/>
            <p:nvPr/>
          </p:nvSpPr>
          <p:spPr>
            <a:xfrm>
              <a:off x="224118" y="1635760"/>
              <a:ext cx="8411881" cy="720710"/>
            </a:xfrm>
            <a:prstGeom prst="rect">
              <a:avLst/>
            </a:prstGeom>
            <a:solidFill>
              <a:schemeClr val="bg1">
                <a:alpha val="0"/>
              </a:schemeClr>
            </a:solidFill>
          </p:spPr>
          <p:txBody>
            <a:bodyPr wrap="square">
              <a:spAutoFit/>
            </a:bodyPr>
            <a:lstStyle/>
            <a:p>
              <a:pPr defTabSz="1218840">
                <a:lnSpc>
                  <a:spcPct val="150000"/>
                </a:lnSpc>
              </a:pPr>
              <a:r>
                <a:rPr lang="en-US" altLang="zh-CN" sz="1400" dirty="0" err="1">
                  <a:solidFill>
                    <a:srgbClr val="002060"/>
                  </a:solidFill>
                  <a:latin typeface="Helvetica"/>
                  <a:ea typeface="Microsoft YaHei" panose="020B0503020204020204" pitchFamily="34" charset="-122"/>
                  <a:cs typeface="Helvetica"/>
                </a:rPr>
                <a:t>Penyaringan</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mendalam</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pada</a:t>
              </a:r>
              <a:r>
                <a:rPr lang="en-US" altLang="zh-CN" sz="1400" dirty="0">
                  <a:solidFill>
                    <a:srgbClr val="002060"/>
                  </a:solidFill>
                  <a:latin typeface="Helvetica"/>
                  <a:ea typeface="Microsoft YaHei" panose="020B0503020204020204" pitchFamily="34" charset="-122"/>
                  <a:cs typeface="Helvetica"/>
                </a:rPr>
                <a:t> air </a:t>
              </a:r>
              <a:r>
                <a:rPr lang="en-US" altLang="zh-CN" sz="1400" dirty="0" err="1">
                  <a:solidFill>
                    <a:srgbClr val="002060"/>
                  </a:solidFill>
                  <a:latin typeface="Helvetica"/>
                  <a:ea typeface="Microsoft YaHei" panose="020B0503020204020204" pitchFamily="34" charset="-122"/>
                  <a:cs typeface="Helvetica"/>
                </a:rPr>
                <a:t>baku</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untuk</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menyaring</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bakteri</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dan</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mikroorganisme</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lainnya</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sambil</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tetap</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mempertahankan</a:t>
              </a:r>
              <a:r>
                <a:rPr lang="en-US" altLang="zh-CN" sz="1400" dirty="0">
                  <a:solidFill>
                    <a:srgbClr val="002060"/>
                  </a:solidFill>
                  <a:latin typeface="Helvetica"/>
                  <a:ea typeface="Microsoft YaHei" panose="020B0503020204020204" pitchFamily="34" charset="-122"/>
                  <a:cs typeface="Helvetica"/>
                </a:rPr>
                <a:t> mineral </a:t>
              </a:r>
              <a:r>
                <a:rPr lang="en-US" altLang="zh-CN" sz="1400" dirty="0" err="1">
                  <a:solidFill>
                    <a:srgbClr val="002060"/>
                  </a:solidFill>
                  <a:latin typeface="Helvetica"/>
                  <a:ea typeface="Microsoft YaHei" panose="020B0503020204020204" pitchFamily="34" charset="-122"/>
                  <a:cs typeface="Helvetica"/>
                </a:rPr>
                <a:t>bermanfaat</a:t>
              </a:r>
              <a:r>
                <a:rPr lang="en-US" altLang="zh-CN" sz="1400" dirty="0">
                  <a:solidFill>
                    <a:srgbClr val="002060"/>
                  </a:solidFill>
                  <a:latin typeface="Helvetica"/>
                  <a:ea typeface="Microsoft YaHei" panose="020B0503020204020204" pitchFamily="34" charset="-122"/>
                  <a:cs typeface="Helvetica"/>
                </a:rPr>
                <a:t>.</a:t>
              </a:r>
            </a:p>
          </p:txBody>
        </p:sp>
        <p:pic>
          <p:nvPicPr>
            <p:cNvPr id="17" name="Picture 2" descr="C:\Users\Administrator\Desktop\水机文宣素材\水机滤芯\微信图片_20171218092821.jpg"/>
            <p:cNvPicPr>
              <a:picLocks noChangeAspect="1" noChangeArrowheads="1"/>
            </p:cNvPicPr>
            <p:nvPr/>
          </p:nvPicPr>
          <p:blipFill rotWithShape="1">
            <a:blip r:embed="rId3" cstate="print"/>
            <a:srcRect l="11883" t="27094" r="14131" b="46224"/>
            <a:stretch/>
          </p:blipFill>
          <p:spPr bwMode="auto">
            <a:xfrm>
              <a:off x="242383" y="2650682"/>
              <a:ext cx="4507580" cy="1523195"/>
            </a:xfrm>
            <a:prstGeom prst="rect">
              <a:avLst/>
            </a:prstGeom>
            <a:noFill/>
          </p:spPr>
        </p:pic>
        <p:sp>
          <p:nvSpPr>
            <p:cNvPr id="18" name="TextBox 17"/>
            <p:cNvSpPr txBox="1"/>
            <p:nvPr/>
          </p:nvSpPr>
          <p:spPr bwMode="auto">
            <a:xfrm>
              <a:off x="3822866" y="2754355"/>
              <a:ext cx="1301309" cy="292386"/>
            </a:xfrm>
            <a:prstGeom prst="rect">
              <a:avLst/>
            </a:prstGeom>
            <a:noFill/>
          </p:spPr>
          <p:txBody>
            <a:bodyPr wrap="square" lIns="91438" tIns="45719" rIns="91438" bIns="45719">
              <a:spAutoFit/>
            </a:bodyPr>
            <a:lstStyle/>
            <a:p>
              <a:pPr defTabSz="914377" eaLnBrk="0" fontAlgn="base" hangingPunct="0">
                <a:spcBef>
                  <a:spcPct val="0"/>
                </a:spcBef>
                <a:spcAft>
                  <a:spcPct val="0"/>
                </a:spcAft>
                <a:defRPr/>
              </a:pPr>
              <a:r>
                <a:rPr lang="en-US" altLang="zh-CN" sz="1300" b="1" dirty="0">
                  <a:solidFill>
                    <a:srgbClr val="002060"/>
                  </a:solidFill>
                  <a:latin typeface="Helvetica"/>
                  <a:ea typeface="Microsoft YaHei" panose="020B0503020204020204" pitchFamily="34" charset="-122"/>
                  <a:cs typeface="Helvetica"/>
                </a:rPr>
                <a:t>0.01μm</a:t>
              </a:r>
              <a:endParaRPr lang="zh-CN" altLang="en-US" sz="1300" b="1" dirty="0">
                <a:solidFill>
                  <a:srgbClr val="002060"/>
                </a:solidFill>
                <a:latin typeface="Helvetica"/>
                <a:ea typeface="Microsoft YaHei" panose="020B0503020204020204" pitchFamily="34" charset="-122"/>
                <a:cs typeface="Helvetica"/>
              </a:endParaRPr>
            </a:p>
          </p:txBody>
        </p:sp>
        <p:sp>
          <p:nvSpPr>
            <p:cNvPr id="20" name="TextBox 19"/>
            <p:cNvSpPr txBox="1"/>
            <p:nvPr/>
          </p:nvSpPr>
          <p:spPr>
            <a:xfrm>
              <a:off x="2958353" y="4037187"/>
              <a:ext cx="1821494" cy="492443"/>
            </a:xfrm>
            <a:prstGeom prst="rect">
              <a:avLst/>
            </a:prstGeom>
            <a:noFill/>
          </p:spPr>
          <p:txBody>
            <a:bodyPr wrap="square" rtlCol="0">
              <a:spAutoFit/>
            </a:bodyPr>
            <a:lstStyle/>
            <a:p>
              <a:pPr algn="ctr" defTabSz="914377"/>
              <a:r>
                <a:rPr lang="en-US" altLang="zh-CN" sz="1300" b="1" dirty="0" err="1">
                  <a:solidFill>
                    <a:srgbClr val="002060"/>
                  </a:solidFill>
                  <a:latin typeface="Helvetica"/>
                  <a:ea typeface="Microsoft YaHei" panose="020B0503020204020204" pitchFamily="34" charset="-122"/>
                  <a:cs typeface="Helvetica"/>
                </a:rPr>
                <a:t>Bakteri</a:t>
              </a:r>
              <a:endParaRPr lang="en-US" altLang="zh-CN" sz="1300" b="1" dirty="0">
                <a:solidFill>
                  <a:srgbClr val="002060"/>
                </a:solidFill>
                <a:latin typeface="Helvetica"/>
                <a:ea typeface="Microsoft YaHei" panose="020B0503020204020204" pitchFamily="34" charset="-122"/>
                <a:cs typeface="Helvetica"/>
              </a:endParaRPr>
            </a:p>
            <a:p>
              <a:pPr algn="ctr" defTabSz="914377"/>
              <a:r>
                <a:rPr lang="en-US" altLang="zh-CN" sz="1300" b="1" dirty="0">
                  <a:solidFill>
                    <a:srgbClr val="002060"/>
                  </a:solidFill>
                  <a:latin typeface="Helvetica"/>
                  <a:ea typeface="Microsoft YaHei" panose="020B0503020204020204" pitchFamily="34" charset="-122"/>
                  <a:cs typeface="Helvetica"/>
                </a:rPr>
                <a:t>0.5-5µm</a:t>
              </a:r>
              <a:endParaRPr lang="zh-CN" altLang="en-US" sz="1300" b="1" dirty="0">
                <a:solidFill>
                  <a:srgbClr val="002060"/>
                </a:solidFill>
                <a:latin typeface="Helvetica"/>
                <a:ea typeface="Microsoft YaHei" panose="020B0503020204020204" pitchFamily="34" charset="-122"/>
                <a:cs typeface="Helvetica"/>
              </a:endParaRPr>
            </a:p>
          </p:txBody>
        </p:sp>
        <p:grpSp>
          <p:nvGrpSpPr>
            <p:cNvPr id="22" name="Group 21"/>
            <p:cNvGrpSpPr/>
            <p:nvPr/>
          </p:nvGrpSpPr>
          <p:grpSpPr>
            <a:xfrm>
              <a:off x="4900541" y="2602023"/>
              <a:ext cx="4192518" cy="1490719"/>
              <a:chOff x="6739514" y="1479977"/>
              <a:chExt cx="5487365" cy="2418341"/>
            </a:xfrm>
          </p:grpSpPr>
          <p:pic>
            <p:nvPicPr>
              <p:cNvPr id="2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9514" y="1795546"/>
                <a:ext cx="5413375" cy="1919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9" name="TextBox 28"/>
              <p:cNvSpPr txBox="1"/>
              <p:nvPr/>
            </p:nvSpPr>
            <p:spPr>
              <a:xfrm>
                <a:off x="8732957" y="1582959"/>
                <a:ext cx="2032548" cy="474277"/>
              </a:xfrm>
              <a:prstGeom prst="rect">
                <a:avLst/>
              </a:prstGeom>
              <a:noFill/>
            </p:spPr>
            <p:txBody>
              <a:bodyPr wrap="none" lIns="121888" tIns="60944" rIns="121888" bIns="60944" rtlCol="0">
                <a:spAutoFit/>
              </a:bodyPr>
              <a:lstStyle/>
              <a:p>
                <a:pPr defTabSz="1218840"/>
                <a:r>
                  <a:rPr lang="en-US" sz="1100" dirty="0" err="1">
                    <a:solidFill>
                      <a:srgbClr val="002060"/>
                    </a:solidFill>
                    <a:latin typeface="Helvetica"/>
                    <a:ea typeface="Microsoft YaHei" panose="020B0503020204020204" pitchFamily="34" charset="-122"/>
                    <a:cs typeface="Helvetica"/>
                  </a:rPr>
                  <a:t>Bakteri</a:t>
                </a:r>
                <a:r>
                  <a:rPr lang="en-US" sz="1100" dirty="0">
                    <a:solidFill>
                      <a:srgbClr val="002060"/>
                    </a:solidFill>
                    <a:latin typeface="Helvetica"/>
                    <a:ea typeface="Microsoft YaHei" panose="020B0503020204020204" pitchFamily="34" charset="-122"/>
                    <a:cs typeface="Helvetica"/>
                  </a:rPr>
                  <a:t>, Virus, </a:t>
                </a:r>
                <a:r>
                  <a:rPr lang="en-US" sz="1100" dirty="0" err="1">
                    <a:solidFill>
                      <a:srgbClr val="002060"/>
                    </a:solidFill>
                    <a:latin typeface="Helvetica"/>
                    <a:ea typeface="Microsoft YaHei" panose="020B0503020204020204" pitchFamily="34" charset="-122"/>
                    <a:cs typeface="Helvetica"/>
                  </a:rPr>
                  <a:t>Koloid</a:t>
                </a:r>
                <a:endParaRPr lang="en-US" sz="1100" dirty="0">
                  <a:solidFill>
                    <a:srgbClr val="002060"/>
                  </a:solidFill>
                  <a:latin typeface="Helvetica"/>
                  <a:ea typeface="Microsoft YaHei" panose="020B0503020204020204" pitchFamily="34" charset="-122"/>
                  <a:cs typeface="Helvetica"/>
                </a:endParaRPr>
              </a:p>
            </p:txBody>
          </p:sp>
          <p:sp>
            <p:nvSpPr>
              <p:cNvPr id="30" name="TextBox 29"/>
              <p:cNvSpPr txBox="1"/>
              <p:nvPr/>
            </p:nvSpPr>
            <p:spPr>
              <a:xfrm>
                <a:off x="10823390" y="1479977"/>
                <a:ext cx="1367644" cy="748891"/>
              </a:xfrm>
              <a:prstGeom prst="rect">
                <a:avLst/>
              </a:prstGeom>
              <a:noFill/>
            </p:spPr>
            <p:txBody>
              <a:bodyPr wrap="square" lIns="121888" tIns="60944" rIns="121888" bIns="60944" rtlCol="0">
                <a:spAutoFit/>
              </a:bodyPr>
              <a:lstStyle/>
              <a:p>
                <a:pPr defTabSz="1218840"/>
                <a:r>
                  <a:rPr lang="en-US" sz="1100" dirty="0">
                    <a:solidFill>
                      <a:srgbClr val="002060"/>
                    </a:solidFill>
                    <a:latin typeface="Helvetica"/>
                    <a:ea typeface="Microsoft YaHei" panose="020B0503020204020204" pitchFamily="34" charset="-122"/>
                    <a:cs typeface="Helvetica"/>
                  </a:rPr>
                  <a:t>Aperture 0,01 </a:t>
                </a:r>
                <a:r>
                  <a:rPr lang="en-US" sz="1100" dirty="0" err="1">
                    <a:solidFill>
                      <a:srgbClr val="002060"/>
                    </a:solidFill>
                    <a:latin typeface="Helvetica"/>
                    <a:ea typeface="Microsoft YaHei" panose="020B0503020204020204" pitchFamily="34" charset="-122"/>
                    <a:cs typeface="Helvetica"/>
                  </a:rPr>
                  <a:t>mikron</a:t>
                </a:r>
                <a:endParaRPr lang="en-US" sz="1100" dirty="0">
                  <a:solidFill>
                    <a:srgbClr val="002060"/>
                  </a:solidFill>
                  <a:latin typeface="Helvetica"/>
                  <a:ea typeface="Microsoft YaHei" panose="020B0503020204020204" pitchFamily="34" charset="-122"/>
                  <a:cs typeface="Helvetica"/>
                </a:endParaRPr>
              </a:p>
            </p:txBody>
          </p:sp>
          <p:sp>
            <p:nvSpPr>
              <p:cNvPr id="31" name="TextBox 30"/>
              <p:cNvSpPr txBox="1"/>
              <p:nvPr/>
            </p:nvSpPr>
            <p:spPr>
              <a:xfrm>
                <a:off x="10697814" y="2636136"/>
                <a:ext cx="1529065" cy="474277"/>
              </a:xfrm>
              <a:prstGeom prst="rect">
                <a:avLst/>
              </a:prstGeom>
              <a:noFill/>
            </p:spPr>
            <p:txBody>
              <a:bodyPr wrap="none" lIns="121888" tIns="60944" rIns="121888" bIns="60944" rtlCol="0">
                <a:spAutoFit/>
              </a:bodyPr>
              <a:lstStyle/>
              <a:p>
                <a:pPr defTabSz="1218840"/>
                <a:r>
                  <a:rPr lang="en-US" sz="1100" dirty="0">
                    <a:solidFill>
                      <a:srgbClr val="002060"/>
                    </a:solidFill>
                    <a:latin typeface="Helvetica"/>
                    <a:ea typeface="Microsoft YaHei" panose="020B0503020204020204" pitchFamily="34" charset="-122"/>
                    <a:cs typeface="Helvetica"/>
                  </a:rPr>
                  <a:t>Air </a:t>
                </a:r>
                <a:r>
                  <a:rPr lang="en-US" sz="1100" dirty="0" err="1">
                    <a:solidFill>
                      <a:srgbClr val="002060"/>
                    </a:solidFill>
                    <a:latin typeface="Helvetica"/>
                    <a:ea typeface="Microsoft YaHei" panose="020B0503020204020204" pitchFamily="34" charset="-122"/>
                    <a:cs typeface="Helvetica"/>
                  </a:rPr>
                  <a:t>hasil</a:t>
                </a:r>
                <a:r>
                  <a:rPr lang="en-US" sz="1100" dirty="0">
                    <a:solidFill>
                      <a:srgbClr val="002060"/>
                    </a:solidFill>
                    <a:latin typeface="Helvetica"/>
                    <a:ea typeface="Microsoft YaHei" panose="020B0503020204020204" pitchFamily="34" charset="-122"/>
                    <a:cs typeface="Helvetica"/>
                  </a:rPr>
                  <a:t> </a:t>
                </a:r>
                <a:r>
                  <a:rPr lang="en-US" sz="1100" dirty="0" err="1">
                    <a:solidFill>
                      <a:srgbClr val="002060"/>
                    </a:solidFill>
                    <a:latin typeface="Helvetica"/>
                    <a:ea typeface="Microsoft YaHei" panose="020B0503020204020204" pitchFamily="34" charset="-122"/>
                    <a:cs typeface="Helvetica"/>
                  </a:rPr>
                  <a:t>filtrasi</a:t>
                </a:r>
                <a:endParaRPr lang="en-US" sz="1100" dirty="0">
                  <a:solidFill>
                    <a:srgbClr val="002060"/>
                  </a:solidFill>
                  <a:latin typeface="Helvetica"/>
                  <a:ea typeface="Microsoft YaHei" panose="020B0503020204020204" pitchFamily="34" charset="-122"/>
                  <a:cs typeface="Helvetica"/>
                </a:endParaRPr>
              </a:p>
            </p:txBody>
          </p:sp>
          <p:sp>
            <p:nvSpPr>
              <p:cNvPr id="32" name="TextBox 31"/>
              <p:cNvSpPr txBox="1"/>
              <p:nvPr/>
            </p:nvSpPr>
            <p:spPr>
              <a:xfrm>
                <a:off x="7772164" y="2551498"/>
                <a:ext cx="2754035" cy="748891"/>
              </a:xfrm>
              <a:prstGeom prst="rect">
                <a:avLst/>
              </a:prstGeom>
              <a:noFill/>
            </p:spPr>
            <p:txBody>
              <a:bodyPr wrap="none" lIns="121888" tIns="60944" rIns="121888" bIns="60944" rtlCol="0">
                <a:spAutoFit/>
              </a:bodyPr>
              <a:lstStyle/>
              <a:p>
                <a:pPr defTabSz="1218840"/>
                <a:r>
                  <a:rPr lang="en-US" sz="1100" dirty="0" err="1">
                    <a:solidFill>
                      <a:srgbClr val="002060"/>
                    </a:solidFill>
                    <a:latin typeface="Helvetica"/>
                    <a:ea typeface="Microsoft YaHei" panose="020B0503020204020204" pitchFamily="34" charset="-122"/>
                    <a:cs typeface="Helvetica"/>
                  </a:rPr>
                  <a:t>Molekul</a:t>
                </a:r>
                <a:r>
                  <a:rPr lang="en-US" sz="1100" dirty="0">
                    <a:solidFill>
                      <a:srgbClr val="002060"/>
                    </a:solidFill>
                    <a:latin typeface="Helvetica"/>
                    <a:ea typeface="Microsoft YaHei" panose="020B0503020204020204" pitchFamily="34" charset="-122"/>
                    <a:cs typeface="Helvetica"/>
                  </a:rPr>
                  <a:t> Air yang </a:t>
                </a:r>
                <a:r>
                  <a:rPr lang="en-US" sz="1100" dirty="0" err="1">
                    <a:solidFill>
                      <a:srgbClr val="002060"/>
                    </a:solidFill>
                    <a:latin typeface="Helvetica"/>
                    <a:ea typeface="Microsoft YaHei" panose="020B0503020204020204" pitchFamily="34" charset="-122"/>
                    <a:cs typeface="Helvetica"/>
                  </a:rPr>
                  <a:t>Sehat</a:t>
                </a:r>
                <a:endParaRPr lang="en-US" sz="1100" dirty="0">
                  <a:solidFill>
                    <a:srgbClr val="002060"/>
                  </a:solidFill>
                  <a:latin typeface="Helvetica"/>
                  <a:ea typeface="Microsoft YaHei" panose="020B0503020204020204" pitchFamily="34" charset="-122"/>
                  <a:cs typeface="Helvetica"/>
                </a:endParaRPr>
              </a:p>
              <a:p>
                <a:pPr defTabSz="1218840"/>
                <a:r>
                  <a:rPr lang="en-US" sz="1100" dirty="0">
                    <a:solidFill>
                      <a:srgbClr val="002060"/>
                    </a:solidFill>
                    <a:latin typeface="Helvetica"/>
                    <a:ea typeface="Microsoft YaHei" panose="020B0503020204020204" pitchFamily="34" charset="-122"/>
                    <a:cs typeface="Helvetica"/>
                  </a:rPr>
                  <a:t>Kaya Mineral &amp; </a:t>
                </a:r>
                <a:r>
                  <a:rPr lang="en-US" sz="1100" dirty="0" err="1">
                    <a:solidFill>
                      <a:srgbClr val="002060"/>
                    </a:solidFill>
                    <a:latin typeface="Helvetica"/>
                    <a:ea typeface="Microsoft YaHei" panose="020B0503020204020204" pitchFamily="34" charset="-122"/>
                    <a:cs typeface="Helvetica"/>
                  </a:rPr>
                  <a:t>Elemen</a:t>
                </a:r>
                <a:r>
                  <a:rPr lang="en-US" sz="1100" dirty="0">
                    <a:solidFill>
                      <a:srgbClr val="002060"/>
                    </a:solidFill>
                    <a:latin typeface="Helvetica"/>
                    <a:ea typeface="Microsoft YaHei" panose="020B0503020204020204" pitchFamily="34" charset="-122"/>
                    <a:cs typeface="Helvetica"/>
                  </a:rPr>
                  <a:t> </a:t>
                </a:r>
                <a:r>
                  <a:rPr lang="en-US" sz="1100" dirty="0" err="1">
                    <a:solidFill>
                      <a:srgbClr val="002060"/>
                    </a:solidFill>
                    <a:latin typeface="Helvetica"/>
                    <a:ea typeface="Microsoft YaHei" panose="020B0503020204020204" pitchFamily="34" charset="-122"/>
                    <a:cs typeface="Helvetica"/>
                  </a:rPr>
                  <a:t>Mikro</a:t>
                </a:r>
                <a:endParaRPr lang="en-US" sz="1100" dirty="0">
                  <a:solidFill>
                    <a:srgbClr val="002060"/>
                  </a:solidFill>
                  <a:latin typeface="Helvetica"/>
                  <a:ea typeface="Microsoft YaHei" panose="020B0503020204020204" pitchFamily="34" charset="-122"/>
                  <a:cs typeface="Helvetica"/>
                </a:endParaRPr>
              </a:p>
            </p:txBody>
          </p:sp>
          <p:sp>
            <p:nvSpPr>
              <p:cNvPr id="33" name="TextBox 32"/>
              <p:cNvSpPr txBox="1"/>
              <p:nvPr/>
            </p:nvSpPr>
            <p:spPr>
              <a:xfrm>
                <a:off x="7889348" y="3424041"/>
                <a:ext cx="1666711" cy="474277"/>
              </a:xfrm>
              <a:prstGeom prst="rect">
                <a:avLst/>
              </a:prstGeom>
              <a:noFill/>
            </p:spPr>
            <p:txBody>
              <a:bodyPr wrap="none" lIns="121888" tIns="60944" rIns="121888" bIns="60944" rtlCol="0">
                <a:spAutoFit/>
              </a:bodyPr>
              <a:lstStyle/>
              <a:p>
                <a:pPr defTabSz="1218840"/>
                <a:r>
                  <a:rPr lang="en-US" sz="1100" dirty="0" err="1">
                    <a:solidFill>
                      <a:srgbClr val="002060"/>
                    </a:solidFill>
                    <a:latin typeface="Helvetica"/>
                    <a:ea typeface="Microsoft YaHei" panose="020B0503020204020204" pitchFamily="34" charset="-122"/>
                    <a:cs typeface="Helvetica"/>
                  </a:rPr>
                  <a:t>Sedimen</a:t>
                </a:r>
                <a:r>
                  <a:rPr lang="en-US" sz="1100" dirty="0">
                    <a:solidFill>
                      <a:srgbClr val="002060"/>
                    </a:solidFill>
                    <a:latin typeface="Helvetica"/>
                    <a:ea typeface="Microsoft YaHei" panose="020B0503020204020204" pitchFamily="34" charset="-122"/>
                    <a:cs typeface="Helvetica"/>
                  </a:rPr>
                  <a:t>, </a:t>
                </a:r>
                <a:r>
                  <a:rPr lang="en-US" sz="1100" dirty="0" err="1">
                    <a:solidFill>
                      <a:srgbClr val="002060"/>
                    </a:solidFill>
                    <a:latin typeface="Helvetica"/>
                    <a:ea typeface="Microsoft YaHei" panose="020B0503020204020204" pitchFamily="34" charset="-122"/>
                    <a:cs typeface="Helvetica"/>
                  </a:rPr>
                  <a:t>Koloid</a:t>
                </a:r>
                <a:endParaRPr lang="en-US" sz="1100" dirty="0">
                  <a:solidFill>
                    <a:srgbClr val="002060"/>
                  </a:solidFill>
                  <a:latin typeface="Helvetica"/>
                  <a:ea typeface="Microsoft YaHei" panose="020B0503020204020204" pitchFamily="34" charset="-122"/>
                  <a:cs typeface="Helvetica"/>
                </a:endParaRPr>
              </a:p>
            </p:txBody>
          </p:sp>
          <p:sp>
            <p:nvSpPr>
              <p:cNvPr id="34" name="TextBox 33"/>
              <p:cNvSpPr txBox="1"/>
              <p:nvPr/>
            </p:nvSpPr>
            <p:spPr>
              <a:xfrm>
                <a:off x="7697340" y="1913084"/>
                <a:ext cx="1108595" cy="474277"/>
              </a:xfrm>
              <a:prstGeom prst="rect">
                <a:avLst/>
              </a:prstGeom>
              <a:noFill/>
            </p:spPr>
            <p:txBody>
              <a:bodyPr wrap="none" lIns="121888" tIns="60944" rIns="121888" bIns="60944" rtlCol="0">
                <a:spAutoFit/>
              </a:bodyPr>
              <a:lstStyle/>
              <a:p>
                <a:pPr defTabSz="1218840"/>
                <a:r>
                  <a:rPr lang="en-US" sz="1100" dirty="0">
                    <a:solidFill>
                      <a:srgbClr val="002060"/>
                    </a:solidFill>
                    <a:latin typeface="Helvetica"/>
                    <a:ea typeface="Microsoft YaHei" panose="020B0503020204020204" pitchFamily="34" charset="-122"/>
                    <a:cs typeface="Helvetica"/>
                  </a:rPr>
                  <a:t>Air </a:t>
                </a:r>
                <a:r>
                  <a:rPr lang="en-US" sz="1100" dirty="0" err="1">
                    <a:solidFill>
                      <a:srgbClr val="002060"/>
                    </a:solidFill>
                    <a:latin typeface="Helvetica"/>
                    <a:ea typeface="Microsoft YaHei" panose="020B0503020204020204" pitchFamily="34" charset="-122"/>
                    <a:cs typeface="Helvetica"/>
                  </a:rPr>
                  <a:t>Keran</a:t>
                </a:r>
                <a:endParaRPr lang="en-US" sz="1100" dirty="0">
                  <a:solidFill>
                    <a:srgbClr val="002060"/>
                  </a:solidFill>
                  <a:latin typeface="Helvetica"/>
                  <a:ea typeface="Microsoft YaHei" panose="020B0503020204020204" pitchFamily="34" charset="-122"/>
                  <a:cs typeface="Helvetica"/>
                </a:endParaRPr>
              </a:p>
            </p:txBody>
          </p:sp>
        </p:grpSp>
        <p:sp>
          <p:nvSpPr>
            <p:cNvPr id="28" name="TextBox 27"/>
            <p:cNvSpPr txBox="1"/>
            <p:nvPr/>
          </p:nvSpPr>
          <p:spPr bwMode="auto">
            <a:xfrm>
              <a:off x="262251" y="4411205"/>
              <a:ext cx="2824293" cy="292386"/>
            </a:xfrm>
            <a:prstGeom prst="rect">
              <a:avLst/>
            </a:prstGeom>
            <a:noFill/>
          </p:spPr>
          <p:txBody>
            <a:bodyPr wrap="square" lIns="91438" tIns="45719" rIns="91438" bIns="45719">
              <a:spAutoFit/>
            </a:bodyPr>
            <a:lstStyle/>
            <a:p>
              <a:pPr defTabSz="914377" eaLnBrk="0" fontAlgn="base" hangingPunct="0">
                <a:spcBef>
                  <a:spcPct val="0"/>
                </a:spcBef>
                <a:spcAft>
                  <a:spcPct val="0"/>
                </a:spcAft>
                <a:defRPr/>
              </a:pPr>
              <a:r>
                <a:rPr lang="en-US" altLang="zh-CN" sz="1300" b="1" dirty="0">
                  <a:solidFill>
                    <a:srgbClr val="FF0000"/>
                  </a:solidFill>
                  <a:latin typeface="Helvetica"/>
                  <a:ea typeface="Microsoft YaHei" panose="020B0503020204020204" pitchFamily="34" charset="-122"/>
                  <a:cs typeface="Helvetica"/>
                </a:rPr>
                <a:t>*1μm = 1000nm</a:t>
              </a:r>
              <a:endParaRPr lang="zh-CN" altLang="en-US" sz="1300" b="1" dirty="0">
                <a:solidFill>
                  <a:srgbClr val="FF0000"/>
                </a:solidFill>
                <a:latin typeface="Helvetica"/>
                <a:ea typeface="Microsoft YaHei" panose="020B0503020204020204" pitchFamily="34" charset="-122"/>
                <a:cs typeface="Helvetica"/>
              </a:endParaRPr>
            </a:p>
          </p:txBody>
        </p:sp>
      </p:grpSp>
    </p:spTree>
    <p:extLst>
      <p:ext uri="{BB962C8B-B14F-4D97-AF65-F5344CB8AC3E}">
        <p14:creationId xmlns:p14="http://schemas.microsoft.com/office/powerpoint/2010/main" val="21303721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p:cNvGrpSpPr/>
          <p:nvPr/>
        </p:nvGrpSpPr>
        <p:grpSpPr>
          <a:xfrm>
            <a:off x="0" y="-182528"/>
            <a:ext cx="8890000" cy="4730062"/>
            <a:chOff x="0" y="-182528"/>
            <a:chExt cx="8890000" cy="4730062"/>
          </a:xfrm>
        </p:grpSpPr>
        <p:sp>
          <p:nvSpPr>
            <p:cNvPr id="24" name="TextBox 23"/>
            <p:cNvSpPr txBox="1"/>
            <p:nvPr/>
          </p:nvSpPr>
          <p:spPr>
            <a:xfrm>
              <a:off x="0" y="-182528"/>
              <a:ext cx="524502" cy="2308324"/>
            </a:xfrm>
            <a:prstGeom prst="rect">
              <a:avLst/>
            </a:prstGeom>
            <a:noFill/>
          </p:spPr>
          <p:txBody>
            <a:bodyPr wrap="square" rtlCol="0">
              <a:spAutoFit/>
            </a:bodyPr>
            <a:lstStyle/>
            <a:p>
              <a:r>
                <a:rPr lang="en-US" altLang="zh-CN" sz="14400" b="1" dirty="0">
                  <a:solidFill>
                    <a:srgbClr val="0070C0"/>
                  </a:solidFill>
                  <a:latin typeface="Helvetica"/>
                  <a:cs typeface="Helvetica"/>
                </a:rPr>
                <a:t>5</a:t>
              </a:r>
            </a:p>
          </p:txBody>
        </p:sp>
        <p:sp>
          <p:nvSpPr>
            <p:cNvPr id="25" name="TextBox 24"/>
            <p:cNvSpPr txBox="1"/>
            <p:nvPr/>
          </p:nvSpPr>
          <p:spPr>
            <a:xfrm>
              <a:off x="1094928" y="407446"/>
              <a:ext cx="7526132" cy="830997"/>
            </a:xfrm>
            <a:prstGeom prst="rect">
              <a:avLst/>
            </a:prstGeom>
            <a:noFill/>
          </p:spPr>
          <p:txBody>
            <a:bodyPr wrap="square" rtlCol="0">
              <a:spAutoFit/>
            </a:bodyPr>
            <a:lstStyle/>
            <a:p>
              <a:r>
                <a:rPr lang="en-US" altLang="zh-CN" sz="2400" b="1" dirty="0">
                  <a:solidFill>
                    <a:srgbClr val="0070C0"/>
                  </a:solidFill>
                  <a:latin typeface="Helvetica"/>
                  <a:ea typeface="Microsoft YaHei" panose="020B0503020204020204" pitchFamily="34" charset="-122"/>
                  <a:cs typeface="Helvetica"/>
                </a:rPr>
                <a:t>PAC</a:t>
              </a:r>
            </a:p>
            <a:p>
              <a:r>
                <a:rPr lang="en-US" altLang="zh-CN" sz="2400" b="1" dirty="0">
                  <a:solidFill>
                    <a:srgbClr val="0070C0"/>
                  </a:solidFill>
                  <a:latin typeface="Helvetica"/>
                  <a:ea typeface="Microsoft YaHei" panose="020B0503020204020204" pitchFamily="34" charset="-122"/>
                  <a:cs typeface="Helvetica"/>
                </a:rPr>
                <a:t>Filter </a:t>
              </a:r>
              <a:r>
                <a:rPr lang="en-US" altLang="zh-CN" sz="2400" b="1" dirty="0" err="1">
                  <a:solidFill>
                    <a:srgbClr val="0070C0"/>
                  </a:solidFill>
                  <a:latin typeface="Helvetica"/>
                  <a:ea typeface="Microsoft YaHei" panose="020B0503020204020204" pitchFamily="34" charset="-122"/>
                  <a:cs typeface="Helvetica"/>
                </a:rPr>
                <a:t>Karbon</a:t>
              </a:r>
              <a:r>
                <a:rPr lang="en-US" altLang="zh-CN" sz="2400" b="1" dirty="0">
                  <a:solidFill>
                    <a:srgbClr val="0070C0"/>
                  </a:solidFill>
                  <a:latin typeface="Helvetica"/>
                  <a:ea typeface="Microsoft YaHei" panose="020B0503020204020204" pitchFamily="34" charset="-122"/>
                  <a:cs typeface="Helvetica"/>
                </a:rPr>
                <a:t> </a:t>
              </a:r>
              <a:r>
                <a:rPr lang="en-US" altLang="zh-CN" sz="2400" b="1" dirty="0" err="1">
                  <a:solidFill>
                    <a:srgbClr val="0070C0"/>
                  </a:solidFill>
                  <a:latin typeface="Helvetica"/>
                  <a:ea typeface="Microsoft YaHei" panose="020B0503020204020204" pitchFamily="34" charset="-122"/>
                  <a:cs typeface="Helvetica"/>
                </a:rPr>
                <a:t>Aktif</a:t>
              </a:r>
              <a:r>
                <a:rPr lang="en-US" altLang="zh-CN" sz="2400" b="1" dirty="0">
                  <a:solidFill>
                    <a:srgbClr val="0070C0"/>
                  </a:solidFill>
                  <a:latin typeface="Helvetica"/>
                  <a:ea typeface="Microsoft YaHei" panose="020B0503020204020204" pitchFamily="34" charset="-122"/>
                  <a:cs typeface="Helvetica"/>
                </a:rPr>
                <a:t> Post-Granular</a:t>
              </a:r>
            </a:p>
          </p:txBody>
        </p:sp>
        <p:sp>
          <p:nvSpPr>
            <p:cNvPr id="26" name="TextBox 25"/>
            <p:cNvSpPr txBox="1"/>
            <p:nvPr/>
          </p:nvSpPr>
          <p:spPr>
            <a:xfrm>
              <a:off x="1155365" y="1218968"/>
              <a:ext cx="3549774" cy="408980"/>
            </a:xfrm>
            <a:prstGeom prst="snip1Rect">
              <a:avLst>
                <a:gd name="adj" fmla="val 50000"/>
              </a:avLst>
            </a:prstGeom>
            <a:solidFill>
              <a:srgbClr val="0070C0"/>
            </a:solidFill>
            <a:ln>
              <a:noFill/>
            </a:ln>
            <a:scene3d>
              <a:camera prst="obliqueTopLeft"/>
              <a:lightRig rig="threePt" dir="t"/>
            </a:scene3d>
            <a:sp3d>
              <a:bevelT/>
            </a:sp3d>
          </p:spPr>
          <p:style>
            <a:lnRef idx="2">
              <a:schemeClr val="dk1"/>
            </a:lnRef>
            <a:fillRef idx="1">
              <a:schemeClr val="lt1"/>
            </a:fillRef>
            <a:effectRef idx="0">
              <a:schemeClr val="dk1"/>
            </a:effectRef>
            <a:fontRef idx="minor">
              <a:schemeClr val="dk1"/>
            </a:fontRef>
          </p:style>
          <p:txBody>
            <a:bodyPr wrap="square" rtlCol="0" anchor="ctr">
              <a:spAutoFit/>
            </a:bodyPr>
            <a:lstStyle/>
            <a:p>
              <a:r>
                <a:rPr lang="en-GB" altLang="zh-CN" sz="1400" b="1" dirty="0" err="1">
                  <a:solidFill>
                    <a:schemeClr val="bg1"/>
                  </a:solidFill>
                  <a:latin typeface="Helvetica"/>
                  <a:ea typeface="Microsoft YaHei" panose="020B0503020204020204" pitchFamily="34" charset="-122"/>
                  <a:cs typeface="Helvetica"/>
                </a:rPr>
                <a:t>Disarankan</a:t>
              </a:r>
              <a:r>
                <a:rPr lang="en-GB" altLang="zh-CN" sz="1400" b="1" dirty="0">
                  <a:solidFill>
                    <a:schemeClr val="bg1"/>
                  </a:solidFill>
                  <a:latin typeface="Helvetica"/>
                  <a:ea typeface="Microsoft YaHei" panose="020B0503020204020204" pitchFamily="34" charset="-122"/>
                  <a:cs typeface="Helvetica"/>
                </a:rPr>
                <a:t> </a:t>
              </a:r>
              <a:r>
                <a:rPr lang="en-GB" altLang="zh-CN" sz="1400" b="1" dirty="0" err="1">
                  <a:solidFill>
                    <a:schemeClr val="bg1"/>
                  </a:solidFill>
                  <a:latin typeface="Helvetica"/>
                  <a:ea typeface="Microsoft YaHei" panose="020B0503020204020204" pitchFamily="34" charset="-122"/>
                  <a:cs typeface="Helvetica"/>
                </a:rPr>
                <a:t>ganti</a:t>
              </a:r>
              <a:r>
                <a:rPr lang="en-GB" altLang="zh-CN" sz="1400" b="1" dirty="0">
                  <a:solidFill>
                    <a:schemeClr val="bg1"/>
                  </a:solidFill>
                  <a:latin typeface="Helvetica"/>
                  <a:ea typeface="Microsoft YaHei" panose="020B0503020204020204" pitchFamily="34" charset="-122"/>
                  <a:cs typeface="Helvetica"/>
                </a:rPr>
                <a:t> filter </a:t>
              </a:r>
              <a:r>
                <a:rPr lang="en-GB" altLang="zh-CN" sz="1400" b="1" dirty="0" err="1">
                  <a:solidFill>
                    <a:schemeClr val="bg1"/>
                  </a:solidFill>
                  <a:latin typeface="Helvetica"/>
                  <a:ea typeface="Microsoft YaHei" panose="020B0503020204020204" pitchFamily="34" charset="-122"/>
                  <a:cs typeface="Helvetica"/>
                </a:rPr>
                <a:t>setiap</a:t>
              </a:r>
              <a:r>
                <a:rPr lang="en-GB" altLang="zh-CN" sz="1400" b="1" dirty="0">
                  <a:solidFill>
                    <a:schemeClr val="bg1"/>
                  </a:solidFill>
                  <a:latin typeface="Helvetica"/>
                  <a:ea typeface="Microsoft YaHei" panose="020B0503020204020204" pitchFamily="34" charset="-122"/>
                  <a:cs typeface="Helvetica"/>
                </a:rPr>
                <a:t> 6 </a:t>
              </a:r>
              <a:r>
                <a:rPr lang="en-GB" altLang="zh-CN" sz="1400" b="1" dirty="0" err="1">
                  <a:solidFill>
                    <a:schemeClr val="bg1"/>
                  </a:solidFill>
                  <a:latin typeface="Helvetica"/>
                  <a:ea typeface="Microsoft YaHei" panose="020B0503020204020204" pitchFamily="34" charset="-122"/>
                  <a:cs typeface="Helvetica"/>
                </a:rPr>
                <a:t>bulan</a:t>
              </a:r>
              <a:endParaRPr lang="zh-CN" altLang="zh-CN" sz="1400" b="1" dirty="0">
                <a:solidFill>
                  <a:schemeClr val="bg1"/>
                </a:solidFill>
                <a:latin typeface="Helvetica"/>
                <a:ea typeface="Microsoft YaHei" panose="020B0503020204020204" pitchFamily="34" charset="-122"/>
                <a:cs typeface="Helvetica"/>
              </a:endParaRPr>
            </a:p>
          </p:txBody>
        </p:sp>
        <p:sp>
          <p:nvSpPr>
            <p:cNvPr id="27" name="矩形 20"/>
            <p:cNvSpPr/>
            <p:nvPr/>
          </p:nvSpPr>
          <p:spPr>
            <a:xfrm>
              <a:off x="194238" y="1829994"/>
              <a:ext cx="6200586" cy="738664"/>
            </a:xfrm>
            <a:prstGeom prst="rect">
              <a:avLst/>
            </a:prstGeom>
            <a:solidFill>
              <a:schemeClr val="bg1"/>
            </a:solidFill>
          </p:spPr>
          <p:txBody>
            <a:bodyPr wrap="square">
              <a:spAutoFit/>
            </a:bodyPr>
            <a:lstStyle/>
            <a:p>
              <a:pPr defTabSz="1218840"/>
              <a:r>
                <a:rPr lang="en-US" altLang="zh-CN" sz="1400" dirty="0" err="1">
                  <a:solidFill>
                    <a:srgbClr val="002060"/>
                  </a:solidFill>
                  <a:latin typeface="Helvetica"/>
                  <a:ea typeface="Microsoft YaHei" panose="020B0503020204020204" pitchFamily="34" charset="-122"/>
                  <a:cs typeface="Helvetica"/>
                </a:rPr>
                <a:t>Menghilangkan</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bau</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tidak</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sedap</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memperbaiki</a:t>
              </a:r>
              <a:r>
                <a:rPr lang="en-US" altLang="zh-CN" sz="1400" dirty="0">
                  <a:solidFill>
                    <a:srgbClr val="002060"/>
                  </a:solidFill>
                  <a:latin typeface="Helvetica"/>
                  <a:ea typeface="Microsoft YaHei" panose="020B0503020204020204" pitchFamily="34" charset="-122"/>
                  <a:cs typeface="Helvetica"/>
                </a:rPr>
                <a:t> rasa, </a:t>
              </a:r>
              <a:r>
                <a:rPr lang="en-US" altLang="zh-CN" sz="1400" dirty="0" err="1">
                  <a:solidFill>
                    <a:srgbClr val="002060"/>
                  </a:solidFill>
                  <a:latin typeface="Helvetica"/>
                  <a:ea typeface="Microsoft YaHei" panose="020B0503020204020204" pitchFamily="34" charset="-122"/>
                  <a:cs typeface="Helvetica"/>
                </a:rPr>
                <a:t>menghambat</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pertumbuhan</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bakteri</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mencegah</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polusi</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sekunder</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membuat</a:t>
              </a:r>
              <a:r>
                <a:rPr lang="en-US" altLang="zh-CN" sz="1400" dirty="0">
                  <a:solidFill>
                    <a:srgbClr val="002060"/>
                  </a:solidFill>
                  <a:latin typeface="Helvetica"/>
                  <a:ea typeface="Microsoft YaHei" panose="020B0503020204020204" pitchFamily="34" charset="-122"/>
                  <a:cs typeface="Helvetica"/>
                </a:rPr>
                <a:t> air yang </a:t>
              </a:r>
              <a:r>
                <a:rPr lang="en-US" altLang="zh-CN" sz="1400" dirty="0" err="1">
                  <a:solidFill>
                    <a:srgbClr val="002060"/>
                  </a:solidFill>
                  <a:latin typeface="Helvetica"/>
                  <a:ea typeface="Microsoft YaHei" panose="020B0503020204020204" pitchFamily="34" charset="-122"/>
                  <a:cs typeface="Helvetica"/>
                </a:rPr>
                <a:t>dimurnikan</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terasa</a:t>
              </a:r>
              <a:r>
                <a:rPr lang="en-US" altLang="zh-CN" sz="1400" dirty="0">
                  <a:solidFill>
                    <a:srgbClr val="002060"/>
                  </a:solidFill>
                  <a:latin typeface="Helvetica"/>
                  <a:ea typeface="Microsoft YaHei" panose="020B0503020204020204" pitchFamily="34" charset="-122"/>
                  <a:cs typeface="Helvetica"/>
                </a:rPr>
                <a:t> </a:t>
              </a:r>
              <a:r>
                <a:rPr lang="en-US" altLang="zh-CN" sz="1400" dirty="0" err="1">
                  <a:solidFill>
                    <a:srgbClr val="002060"/>
                  </a:solidFill>
                  <a:latin typeface="Helvetica"/>
                  <a:ea typeface="Microsoft YaHei" panose="020B0503020204020204" pitchFamily="34" charset="-122"/>
                  <a:cs typeface="Helvetica"/>
                </a:rPr>
                <a:t>segar</a:t>
              </a:r>
              <a:r>
                <a:rPr lang="en-US" altLang="zh-CN" sz="1400" dirty="0">
                  <a:solidFill>
                    <a:srgbClr val="002060"/>
                  </a:solidFill>
                  <a:latin typeface="Helvetica"/>
                  <a:ea typeface="Microsoft YaHei" panose="020B0503020204020204" pitchFamily="34" charset="-122"/>
                  <a:cs typeface="Helvetica"/>
                </a:rPr>
                <a:t>.</a:t>
              </a:r>
            </a:p>
          </p:txBody>
        </p:sp>
        <p:pic>
          <p:nvPicPr>
            <p:cNvPr id="28" name="Picture 2" descr="C:\Users\Administrator\Desktop\水机文宣素材\水机滤芯\微信图片_201712180928211.jpg"/>
            <p:cNvPicPr>
              <a:picLocks noChangeAspect="1" noChangeArrowheads="1"/>
            </p:cNvPicPr>
            <p:nvPr/>
          </p:nvPicPr>
          <p:blipFill rotWithShape="1">
            <a:blip r:embed="rId3" cstate="print"/>
            <a:srcRect l="10654" t="26832" r="13839" b="46455"/>
            <a:stretch/>
          </p:blipFill>
          <p:spPr bwMode="auto">
            <a:xfrm>
              <a:off x="227747" y="2638031"/>
              <a:ext cx="5255665" cy="1904742"/>
            </a:xfrm>
            <a:prstGeom prst="rect">
              <a:avLst/>
            </a:prstGeom>
            <a:noFill/>
          </p:spPr>
        </p:pic>
        <p:pic>
          <p:nvPicPr>
            <p:cNvPr id="35" name="Picture 2"/>
            <p:cNvPicPr>
              <a:picLocks noChangeAspect="1" noChangeArrowheads="1"/>
            </p:cNvPicPr>
            <p:nvPr/>
          </p:nvPicPr>
          <p:blipFill>
            <a:blip r:embed="rId4" cstate="print"/>
            <a:srcRect/>
            <a:stretch>
              <a:fillRect/>
            </a:stretch>
          </p:blipFill>
          <p:spPr bwMode="auto">
            <a:xfrm>
              <a:off x="6036235" y="1206247"/>
              <a:ext cx="2853765" cy="3341287"/>
            </a:xfrm>
            <a:prstGeom prst="rect">
              <a:avLst/>
            </a:prstGeom>
            <a:noFill/>
            <a:ln>
              <a:noFill/>
            </a:ln>
          </p:spPr>
        </p:pic>
      </p:grpSp>
      <p:sp>
        <p:nvSpPr>
          <p:cNvPr id="4" name="矩形 3">
            <a:extLst>
              <a:ext uri="{FF2B5EF4-FFF2-40B4-BE49-F238E27FC236}">
                <a16:creationId xmlns="" xmlns:a16="http://schemas.microsoft.com/office/drawing/2014/main" id="{A4B5B0F7-424E-2B4C-83B3-CC8DC487C228}"/>
              </a:ext>
            </a:extLst>
          </p:cNvPr>
          <p:cNvSpPr/>
          <p:nvPr/>
        </p:nvSpPr>
        <p:spPr>
          <a:xfrm>
            <a:off x="6046458" y="849636"/>
            <a:ext cx="800219" cy="276999"/>
          </a:xfrm>
          <a:prstGeom prst="rect">
            <a:avLst/>
          </a:prstGeom>
        </p:spPr>
        <p:txBody>
          <a:bodyPr wrap="none">
            <a:spAutoFit/>
          </a:bodyPr>
          <a:lstStyle/>
          <a:p>
            <a:pPr>
              <a:defRPr/>
            </a:pPr>
            <a:r>
              <a:rPr lang="zh-CN" altLang="en-US" sz="1200" dirty="0">
                <a:latin typeface="微软雅黑" panose="020B0503020204020204" pitchFamily="34" charset="-122"/>
                <a:ea typeface="微软雅黑" panose="020B0503020204020204" pitchFamily="34" charset="-122"/>
              </a:rPr>
              <a:t>调节口感</a:t>
            </a:r>
            <a:endParaRPr lang="en-US" altLang="zh-CN" sz="1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2634722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8142757" y="6370085"/>
            <a:ext cx="697627" cy="338555"/>
          </a:xfrm>
          <a:prstGeom prst="rect">
            <a:avLst/>
          </a:prstGeom>
          <a:noFill/>
        </p:spPr>
        <p:txBody>
          <a:bodyPr wrap="none" lIns="91360" tIns="45718" rIns="91360" bIns="45718" rtlCol="0">
            <a:spAutoFit/>
          </a:bodyPr>
          <a:lstStyle/>
          <a:p>
            <a:r>
              <a:rPr lang="en-US" sz="1600" dirty="0" err="1">
                <a:solidFill>
                  <a:srgbClr val="FF0000"/>
                </a:solidFill>
              </a:rPr>
              <a:t>Murni</a:t>
            </a:r>
            <a:endParaRPr lang="en-US" sz="1600" dirty="0">
              <a:solidFill>
                <a:srgbClr val="FF0000"/>
              </a:solidFill>
            </a:endParaRPr>
          </a:p>
        </p:txBody>
      </p:sp>
      <p:sp>
        <p:nvSpPr>
          <p:cNvPr id="15" name="TextBox 14"/>
          <p:cNvSpPr txBox="1"/>
          <p:nvPr/>
        </p:nvSpPr>
        <p:spPr>
          <a:xfrm>
            <a:off x="6922561" y="6014993"/>
            <a:ext cx="1244251" cy="338555"/>
          </a:xfrm>
          <a:prstGeom prst="rect">
            <a:avLst/>
          </a:prstGeom>
          <a:noFill/>
        </p:spPr>
        <p:txBody>
          <a:bodyPr wrap="none" lIns="91360" tIns="45718" rIns="91360" bIns="45718" rtlCol="0">
            <a:spAutoFit/>
          </a:bodyPr>
          <a:lstStyle/>
          <a:p>
            <a:r>
              <a:rPr lang="en-US" sz="1600" dirty="0">
                <a:solidFill>
                  <a:srgbClr val="FF0000"/>
                </a:solidFill>
              </a:rPr>
              <a:t>Magnesium</a:t>
            </a:r>
          </a:p>
        </p:txBody>
      </p:sp>
      <p:grpSp>
        <p:nvGrpSpPr>
          <p:cNvPr id="25" name="Group 24"/>
          <p:cNvGrpSpPr/>
          <p:nvPr/>
        </p:nvGrpSpPr>
        <p:grpSpPr>
          <a:xfrm>
            <a:off x="134470" y="552823"/>
            <a:ext cx="8277412" cy="4557057"/>
            <a:chOff x="134470" y="552823"/>
            <a:chExt cx="8277412" cy="4557057"/>
          </a:xfrm>
        </p:grpSpPr>
        <p:pic>
          <p:nvPicPr>
            <p:cNvPr id="18" name="Picture 17"/>
            <p:cNvPicPr>
              <a:picLocks noChangeAspect="1"/>
            </p:cNvPicPr>
            <p:nvPr/>
          </p:nvPicPr>
          <p:blipFill>
            <a:blip r:embed="rId3"/>
            <a:stretch>
              <a:fillRect/>
            </a:stretch>
          </p:blipFill>
          <p:spPr>
            <a:xfrm>
              <a:off x="1762197" y="567763"/>
              <a:ext cx="4604084" cy="4542117"/>
            </a:xfrm>
            <a:prstGeom prst="rect">
              <a:avLst/>
            </a:prstGeom>
          </p:spPr>
        </p:pic>
        <p:sp>
          <p:nvSpPr>
            <p:cNvPr id="19" name="Rounded Rectangle 18"/>
            <p:cNvSpPr/>
            <p:nvPr/>
          </p:nvSpPr>
          <p:spPr>
            <a:xfrm>
              <a:off x="6320117" y="552823"/>
              <a:ext cx="1763059" cy="776942"/>
            </a:xfrm>
            <a:prstGeom prst="roundRect">
              <a:avLst/>
            </a:prstGeom>
            <a:noFill/>
            <a:ln w="28575"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err="1">
                  <a:solidFill>
                    <a:schemeClr val="accent5">
                      <a:lumMod val="50000"/>
                    </a:schemeClr>
                  </a:solidFill>
                  <a:latin typeface="Helvetica"/>
                  <a:cs typeface="Helvetica"/>
                </a:rPr>
                <a:t>T</a:t>
              </a:r>
              <a:r>
                <a:rPr lang="en-US" altLang="zh-CN" sz="1400" b="1" dirty="0" err="1">
                  <a:solidFill>
                    <a:schemeClr val="accent5">
                      <a:lumMod val="50000"/>
                    </a:schemeClr>
                  </a:solidFill>
                  <a:latin typeface="Helvetica"/>
                  <a:cs typeface="Helvetica"/>
                </a:rPr>
                <a:t>ahap</a:t>
              </a:r>
              <a:r>
                <a:rPr lang="en-US" altLang="zh-CN" sz="1400" b="1" dirty="0">
                  <a:solidFill>
                    <a:schemeClr val="accent5">
                      <a:lumMod val="50000"/>
                    </a:schemeClr>
                  </a:solidFill>
                  <a:latin typeface="Helvetica"/>
                  <a:cs typeface="Helvetica"/>
                </a:rPr>
                <a:t> 1: </a:t>
              </a:r>
              <a:r>
                <a:rPr lang="en-US" sz="1400" b="1" dirty="0">
                  <a:solidFill>
                    <a:schemeClr val="accent5">
                      <a:lumMod val="50000"/>
                    </a:schemeClr>
                  </a:solidFill>
                  <a:latin typeface="Helvetica"/>
                  <a:cs typeface="Helvetica"/>
                </a:rPr>
                <a:t>PP 1</a:t>
              </a:r>
            </a:p>
            <a:p>
              <a:pPr algn="ctr"/>
              <a:r>
                <a:rPr lang="en-US" sz="1400" b="1" dirty="0" err="1">
                  <a:solidFill>
                    <a:schemeClr val="accent5">
                      <a:lumMod val="50000"/>
                    </a:schemeClr>
                  </a:solidFill>
                  <a:latin typeface="Helvetica"/>
                  <a:cs typeface="Helvetica"/>
                </a:rPr>
                <a:t>F</a:t>
              </a:r>
              <a:r>
                <a:rPr lang="en-US" altLang="zh-CN" sz="1400" b="1" dirty="0" err="1">
                  <a:solidFill>
                    <a:schemeClr val="accent5">
                      <a:lumMod val="50000"/>
                    </a:schemeClr>
                  </a:solidFill>
                  <a:latin typeface="Helvetica"/>
                  <a:cs typeface="Helvetica"/>
                </a:rPr>
                <a:t>iltrasi</a:t>
              </a:r>
              <a:r>
                <a:rPr lang="en-US" altLang="zh-CN" sz="1400" b="1" dirty="0">
                  <a:solidFill>
                    <a:schemeClr val="accent5">
                      <a:lumMod val="50000"/>
                    </a:schemeClr>
                  </a:solidFill>
                  <a:latin typeface="Helvetica"/>
                  <a:cs typeface="Helvetica"/>
                </a:rPr>
                <a:t> </a:t>
              </a:r>
              <a:r>
                <a:rPr lang="en-US" altLang="zh-CN" sz="1400" b="1" dirty="0" err="1">
                  <a:solidFill>
                    <a:schemeClr val="accent5">
                      <a:lumMod val="50000"/>
                    </a:schemeClr>
                  </a:solidFill>
                  <a:latin typeface="Helvetica"/>
                  <a:cs typeface="Helvetica"/>
                </a:rPr>
                <a:t>Kasar</a:t>
              </a:r>
              <a:endParaRPr lang="en-US" sz="1400" b="1" dirty="0">
                <a:solidFill>
                  <a:schemeClr val="accent5">
                    <a:lumMod val="50000"/>
                  </a:schemeClr>
                </a:solidFill>
                <a:latin typeface="Helvetica"/>
                <a:cs typeface="Helvetica"/>
              </a:endParaRPr>
            </a:p>
          </p:txBody>
        </p:sp>
        <p:sp>
          <p:nvSpPr>
            <p:cNvPr id="20" name="Rounded Rectangle 19"/>
            <p:cNvSpPr/>
            <p:nvPr/>
          </p:nvSpPr>
          <p:spPr>
            <a:xfrm>
              <a:off x="6382871" y="2393575"/>
              <a:ext cx="2029011" cy="776942"/>
            </a:xfrm>
            <a:prstGeom prst="roundRect">
              <a:avLst/>
            </a:prstGeom>
            <a:noFill/>
            <a:ln w="28575" cmpd="sng">
              <a:solidFill>
                <a:schemeClr val="accent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err="1">
                  <a:solidFill>
                    <a:schemeClr val="accent5">
                      <a:lumMod val="50000"/>
                    </a:schemeClr>
                  </a:solidFill>
                  <a:latin typeface="Helvetica"/>
                  <a:cs typeface="Helvetica"/>
                </a:rPr>
                <a:t>T</a:t>
              </a:r>
              <a:r>
                <a:rPr lang="en-US" altLang="zh-CN" sz="1400" b="1" dirty="0" err="1">
                  <a:solidFill>
                    <a:schemeClr val="accent5">
                      <a:lumMod val="50000"/>
                    </a:schemeClr>
                  </a:solidFill>
                  <a:latin typeface="Helvetica"/>
                  <a:cs typeface="Helvetica"/>
                </a:rPr>
                <a:t>ahap</a:t>
              </a:r>
              <a:r>
                <a:rPr lang="en-US" altLang="zh-CN" sz="1400" b="1" dirty="0">
                  <a:solidFill>
                    <a:schemeClr val="accent5">
                      <a:lumMod val="50000"/>
                    </a:schemeClr>
                  </a:solidFill>
                  <a:latin typeface="Helvetica"/>
                  <a:cs typeface="Helvetica"/>
                </a:rPr>
                <a:t> 2: </a:t>
              </a:r>
              <a:r>
                <a:rPr lang="en-US" sz="1400" b="1" dirty="0">
                  <a:solidFill>
                    <a:schemeClr val="accent5">
                      <a:lumMod val="50000"/>
                    </a:schemeClr>
                  </a:solidFill>
                  <a:latin typeface="Helvetica"/>
                  <a:cs typeface="Helvetica"/>
                </a:rPr>
                <a:t>GAC</a:t>
              </a:r>
            </a:p>
            <a:p>
              <a:pPr algn="ctr"/>
              <a:r>
                <a:rPr lang="en-US" sz="1400" b="1" dirty="0">
                  <a:solidFill>
                    <a:schemeClr val="accent5">
                      <a:lumMod val="50000"/>
                    </a:schemeClr>
                  </a:solidFill>
                  <a:latin typeface="Helvetica"/>
                  <a:cs typeface="Helvetica"/>
                </a:rPr>
                <a:t>F</a:t>
              </a:r>
              <a:r>
                <a:rPr lang="en-US" altLang="zh-CN" sz="1400" b="1" dirty="0">
                  <a:solidFill>
                    <a:schemeClr val="accent5">
                      <a:lumMod val="50000"/>
                    </a:schemeClr>
                  </a:solidFill>
                  <a:latin typeface="Helvetica"/>
                  <a:cs typeface="Helvetica"/>
                </a:rPr>
                <a:t>ilter </a:t>
              </a:r>
              <a:r>
                <a:rPr lang="en-US" altLang="zh-CN" sz="1400" b="1" dirty="0" err="1">
                  <a:solidFill>
                    <a:schemeClr val="accent5">
                      <a:lumMod val="50000"/>
                    </a:schemeClr>
                  </a:solidFill>
                  <a:latin typeface="Helvetica"/>
                  <a:cs typeface="Helvetica"/>
                </a:rPr>
                <a:t>Karbon</a:t>
              </a:r>
              <a:r>
                <a:rPr lang="en-US" altLang="zh-CN" sz="1400" b="1" dirty="0">
                  <a:solidFill>
                    <a:schemeClr val="accent5">
                      <a:lumMod val="50000"/>
                    </a:schemeClr>
                  </a:solidFill>
                  <a:latin typeface="Helvetica"/>
                  <a:cs typeface="Helvetica"/>
                </a:rPr>
                <a:t> </a:t>
              </a:r>
              <a:r>
                <a:rPr lang="en-US" altLang="zh-CN" sz="1400" b="1" dirty="0" err="1">
                  <a:solidFill>
                    <a:schemeClr val="accent5">
                      <a:lumMod val="50000"/>
                    </a:schemeClr>
                  </a:solidFill>
                  <a:latin typeface="Helvetica"/>
                  <a:cs typeface="Helvetica"/>
                </a:rPr>
                <a:t>Aktif</a:t>
              </a:r>
              <a:endParaRPr lang="en-US" altLang="zh-CN" sz="1400" b="1" dirty="0">
                <a:solidFill>
                  <a:schemeClr val="accent5">
                    <a:lumMod val="50000"/>
                  </a:schemeClr>
                </a:solidFill>
                <a:latin typeface="Helvetica"/>
                <a:cs typeface="Helvetica"/>
              </a:endParaRPr>
            </a:p>
            <a:p>
              <a:pPr algn="ctr"/>
              <a:r>
                <a:rPr lang="en-US" sz="1400" b="1" dirty="0">
                  <a:solidFill>
                    <a:schemeClr val="accent5">
                      <a:lumMod val="50000"/>
                    </a:schemeClr>
                  </a:solidFill>
                  <a:latin typeface="Helvetica"/>
                  <a:cs typeface="Helvetica"/>
                </a:rPr>
                <a:t>P</a:t>
              </a:r>
              <a:r>
                <a:rPr lang="en-US" altLang="zh-CN" sz="1400" b="1" dirty="0">
                  <a:solidFill>
                    <a:schemeClr val="accent5">
                      <a:lumMod val="50000"/>
                    </a:schemeClr>
                  </a:solidFill>
                  <a:latin typeface="Helvetica"/>
                  <a:cs typeface="Helvetica"/>
                </a:rPr>
                <a:t>re-Granular</a:t>
              </a:r>
              <a:endParaRPr lang="en-US" sz="1400" b="1" dirty="0">
                <a:solidFill>
                  <a:schemeClr val="accent5">
                    <a:lumMod val="50000"/>
                  </a:schemeClr>
                </a:solidFill>
                <a:latin typeface="Helvetica"/>
                <a:cs typeface="Helvetica"/>
              </a:endParaRPr>
            </a:p>
          </p:txBody>
        </p:sp>
        <p:sp>
          <p:nvSpPr>
            <p:cNvPr id="22" name="Rounded Rectangle 21"/>
            <p:cNvSpPr/>
            <p:nvPr/>
          </p:nvSpPr>
          <p:spPr>
            <a:xfrm>
              <a:off x="6355977" y="3726328"/>
              <a:ext cx="1763059" cy="776942"/>
            </a:xfrm>
            <a:prstGeom prst="roundRect">
              <a:avLst/>
            </a:prstGeom>
            <a:noFill/>
            <a:ln w="28575" cmpd="sng">
              <a:solidFill>
                <a:srgbClr val="AEC955"/>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err="1">
                  <a:solidFill>
                    <a:schemeClr val="accent5">
                      <a:lumMod val="50000"/>
                    </a:schemeClr>
                  </a:solidFill>
                  <a:latin typeface="Helvetica"/>
                  <a:cs typeface="Helvetica"/>
                </a:rPr>
                <a:t>T</a:t>
              </a:r>
              <a:r>
                <a:rPr lang="en-US" altLang="zh-CN" sz="1400" b="1" dirty="0" err="1">
                  <a:solidFill>
                    <a:schemeClr val="accent5">
                      <a:lumMod val="50000"/>
                    </a:schemeClr>
                  </a:solidFill>
                  <a:latin typeface="Helvetica"/>
                  <a:cs typeface="Helvetica"/>
                </a:rPr>
                <a:t>ahap</a:t>
              </a:r>
              <a:r>
                <a:rPr lang="en-US" altLang="zh-CN" sz="1400" b="1" dirty="0">
                  <a:solidFill>
                    <a:schemeClr val="accent5">
                      <a:lumMod val="50000"/>
                    </a:schemeClr>
                  </a:solidFill>
                  <a:latin typeface="Helvetica"/>
                  <a:cs typeface="Helvetica"/>
                </a:rPr>
                <a:t> 3: </a:t>
              </a:r>
              <a:r>
                <a:rPr lang="en-US" sz="1400" b="1" dirty="0">
                  <a:solidFill>
                    <a:schemeClr val="accent5">
                      <a:lumMod val="50000"/>
                    </a:schemeClr>
                  </a:solidFill>
                  <a:latin typeface="Helvetica"/>
                  <a:cs typeface="Helvetica"/>
                </a:rPr>
                <a:t>PP 2</a:t>
              </a:r>
            </a:p>
            <a:p>
              <a:pPr algn="ctr"/>
              <a:r>
                <a:rPr lang="en-US" sz="1400" b="1" dirty="0" err="1">
                  <a:solidFill>
                    <a:schemeClr val="accent5">
                      <a:lumMod val="50000"/>
                    </a:schemeClr>
                  </a:solidFill>
                  <a:latin typeface="Helvetica"/>
                  <a:cs typeface="Helvetica"/>
                </a:rPr>
                <a:t>F</a:t>
              </a:r>
              <a:r>
                <a:rPr lang="en-US" altLang="zh-CN" sz="1400" b="1" dirty="0" err="1">
                  <a:solidFill>
                    <a:schemeClr val="accent5">
                      <a:lumMod val="50000"/>
                    </a:schemeClr>
                  </a:solidFill>
                  <a:latin typeface="Helvetica"/>
                  <a:cs typeface="Helvetica"/>
                </a:rPr>
                <a:t>iltrasi</a:t>
              </a:r>
              <a:r>
                <a:rPr lang="en-US" altLang="zh-CN" sz="1400" b="1" dirty="0">
                  <a:solidFill>
                    <a:schemeClr val="accent5">
                      <a:lumMod val="50000"/>
                    </a:schemeClr>
                  </a:solidFill>
                  <a:latin typeface="Helvetica"/>
                  <a:cs typeface="Helvetica"/>
                </a:rPr>
                <a:t> </a:t>
              </a:r>
              <a:r>
                <a:rPr lang="en-US" altLang="zh-CN" sz="1400" b="1" dirty="0" err="1">
                  <a:solidFill>
                    <a:schemeClr val="accent5">
                      <a:lumMod val="50000"/>
                    </a:schemeClr>
                  </a:solidFill>
                  <a:latin typeface="Helvetica"/>
                  <a:cs typeface="Helvetica"/>
                </a:rPr>
                <a:t>Halus</a:t>
              </a:r>
              <a:endParaRPr lang="en-US" sz="1400" b="1" dirty="0">
                <a:solidFill>
                  <a:schemeClr val="accent5">
                    <a:lumMod val="50000"/>
                  </a:schemeClr>
                </a:solidFill>
                <a:latin typeface="Helvetica"/>
                <a:cs typeface="Helvetica"/>
              </a:endParaRPr>
            </a:p>
          </p:txBody>
        </p:sp>
        <p:sp>
          <p:nvSpPr>
            <p:cNvPr id="23" name="Rounded Rectangle 22"/>
            <p:cNvSpPr/>
            <p:nvPr/>
          </p:nvSpPr>
          <p:spPr>
            <a:xfrm>
              <a:off x="283884" y="1383551"/>
              <a:ext cx="1479176" cy="1036919"/>
            </a:xfrm>
            <a:prstGeom prst="roundRect">
              <a:avLst/>
            </a:prstGeom>
            <a:noFill/>
            <a:ln w="28575" cmpd="sng">
              <a:solidFill>
                <a:srgbClr val="35ECF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err="1">
                  <a:solidFill>
                    <a:schemeClr val="accent5">
                      <a:lumMod val="50000"/>
                    </a:schemeClr>
                  </a:solidFill>
                  <a:latin typeface="Helvetica"/>
                  <a:cs typeface="Helvetica"/>
                </a:rPr>
                <a:t>T</a:t>
              </a:r>
              <a:r>
                <a:rPr lang="en-US" altLang="zh-CN" sz="1400" b="1" dirty="0" err="1">
                  <a:solidFill>
                    <a:schemeClr val="accent5">
                      <a:lumMod val="50000"/>
                    </a:schemeClr>
                  </a:solidFill>
                  <a:latin typeface="Helvetica"/>
                  <a:cs typeface="Helvetica"/>
                </a:rPr>
                <a:t>ahap</a:t>
              </a:r>
              <a:r>
                <a:rPr lang="en-US" altLang="zh-CN" sz="1400" b="1" dirty="0">
                  <a:solidFill>
                    <a:schemeClr val="accent5">
                      <a:lumMod val="50000"/>
                    </a:schemeClr>
                  </a:solidFill>
                  <a:latin typeface="Helvetica"/>
                  <a:cs typeface="Helvetica"/>
                </a:rPr>
                <a:t> 4: </a:t>
              </a:r>
              <a:r>
                <a:rPr lang="en-US" sz="1400" b="1" dirty="0">
                  <a:solidFill>
                    <a:schemeClr val="accent5">
                      <a:lumMod val="50000"/>
                    </a:schemeClr>
                  </a:solidFill>
                  <a:latin typeface="Helvetica"/>
                  <a:cs typeface="Helvetica"/>
                </a:rPr>
                <a:t>UF</a:t>
              </a:r>
            </a:p>
            <a:p>
              <a:pPr algn="ctr"/>
              <a:r>
                <a:rPr lang="en-US" sz="1400" b="1" dirty="0">
                  <a:solidFill>
                    <a:schemeClr val="accent5">
                      <a:lumMod val="50000"/>
                    </a:schemeClr>
                  </a:solidFill>
                  <a:latin typeface="Helvetica"/>
                  <a:cs typeface="Helvetica"/>
                </a:rPr>
                <a:t>F</a:t>
              </a:r>
              <a:r>
                <a:rPr lang="en-US" altLang="zh-CN" sz="1400" b="1" dirty="0">
                  <a:solidFill>
                    <a:schemeClr val="accent5">
                      <a:lumMod val="50000"/>
                    </a:schemeClr>
                  </a:solidFill>
                  <a:latin typeface="Helvetica"/>
                  <a:cs typeface="Helvetica"/>
                </a:rPr>
                <a:t>ilter </a:t>
              </a:r>
              <a:r>
                <a:rPr lang="en-US" altLang="zh-CN" sz="1400" b="1" dirty="0" err="1">
                  <a:solidFill>
                    <a:schemeClr val="accent5">
                      <a:lumMod val="50000"/>
                    </a:schemeClr>
                  </a:solidFill>
                  <a:latin typeface="Helvetica"/>
                  <a:cs typeface="Helvetica"/>
                </a:rPr>
                <a:t>Membran</a:t>
              </a:r>
              <a:endParaRPr lang="en-US" altLang="zh-CN" sz="1400" b="1" dirty="0">
                <a:solidFill>
                  <a:schemeClr val="accent5">
                    <a:lumMod val="50000"/>
                  </a:schemeClr>
                </a:solidFill>
                <a:latin typeface="Helvetica"/>
                <a:cs typeface="Helvetica"/>
              </a:endParaRPr>
            </a:p>
            <a:p>
              <a:pPr algn="ctr"/>
              <a:r>
                <a:rPr lang="en-US" altLang="zh-CN" sz="1400" b="1" dirty="0">
                  <a:solidFill>
                    <a:schemeClr val="accent5">
                      <a:lumMod val="50000"/>
                    </a:schemeClr>
                  </a:solidFill>
                  <a:latin typeface="Helvetica"/>
                  <a:cs typeface="Helvetica"/>
                </a:rPr>
                <a:t>Ultra-</a:t>
              </a:r>
              <a:r>
                <a:rPr lang="en-US" altLang="zh-CN" sz="1400" b="1" dirty="0" err="1">
                  <a:solidFill>
                    <a:schemeClr val="accent5">
                      <a:lumMod val="50000"/>
                    </a:schemeClr>
                  </a:solidFill>
                  <a:latin typeface="Helvetica"/>
                  <a:cs typeface="Helvetica"/>
                </a:rPr>
                <a:t>filtrasi</a:t>
              </a:r>
              <a:endParaRPr lang="en-US" sz="1400" b="1" dirty="0">
                <a:solidFill>
                  <a:schemeClr val="accent5">
                    <a:lumMod val="50000"/>
                  </a:schemeClr>
                </a:solidFill>
                <a:latin typeface="Helvetica"/>
                <a:cs typeface="Helvetica"/>
              </a:endParaRPr>
            </a:p>
          </p:txBody>
        </p:sp>
        <p:sp>
          <p:nvSpPr>
            <p:cNvPr id="24" name="Rounded Rectangle 23"/>
            <p:cNvSpPr/>
            <p:nvPr/>
          </p:nvSpPr>
          <p:spPr>
            <a:xfrm>
              <a:off x="134470" y="3672539"/>
              <a:ext cx="1643529" cy="1036919"/>
            </a:xfrm>
            <a:prstGeom prst="roundRect">
              <a:avLst/>
            </a:prstGeom>
            <a:noFill/>
            <a:ln w="28575" cmpd="sng">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dirty="0" err="1">
                  <a:solidFill>
                    <a:schemeClr val="accent5">
                      <a:lumMod val="50000"/>
                    </a:schemeClr>
                  </a:solidFill>
                  <a:latin typeface="Helvetica"/>
                  <a:cs typeface="Helvetica"/>
                </a:rPr>
                <a:t>T</a:t>
              </a:r>
              <a:r>
                <a:rPr lang="en-US" altLang="zh-CN" sz="1400" b="1" dirty="0" err="1">
                  <a:solidFill>
                    <a:schemeClr val="accent5">
                      <a:lumMod val="50000"/>
                    </a:schemeClr>
                  </a:solidFill>
                  <a:latin typeface="Helvetica"/>
                  <a:cs typeface="Helvetica"/>
                </a:rPr>
                <a:t>ahap</a:t>
              </a:r>
              <a:r>
                <a:rPr lang="en-US" altLang="zh-CN" sz="1400" b="1" dirty="0">
                  <a:solidFill>
                    <a:schemeClr val="accent5">
                      <a:lumMod val="50000"/>
                    </a:schemeClr>
                  </a:solidFill>
                  <a:latin typeface="Helvetica"/>
                  <a:cs typeface="Helvetica"/>
                </a:rPr>
                <a:t> 5: </a:t>
              </a:r>
              <a:r>
                <a:rPr lang="en-US" sz="1400" b="1" dirty="0">
                  <a:solidFill>
                    <a:schemeClr val="accent5">
                      <a:lumMod val="50000"/>
                    </a:schemeClr>
                  </a:solidFill>
                  <a:latin typeface="Helvetica"/>
                  <a:cs typeface="Helvetica"/>
                </a:rPr>
                <a:t>PAC</a:t>
              </a:r>
            </a:p>
            <a:p>
              <a:pPr algn="ctr"/>
              <a:r>
                <a:rPr lang="en-US" sz="1400" b="1" dirty="0">
                  <a:solidFill>
                    <a:schemeClr val="accent5">
                      <a:lumMod val="50000"/>
                    </a:schemeClr>
                  </a:solidFill>
                  <a:latin typeface="Helvetica"/>
                  <a:cs typeface="Helvetica"/>
                </a:rPr>
                <a:t>F</a:t>
              </a:r>
              <a:r>
                <a:rPr lang="en-US" altLang="zh-CN" sz="1400" b="1" dirty="0">
                  <a:solidFill>
                    <a:schemeClr val="accent5">
                      <a:lumMod val="50000"/>
                    </a:schemeClr>
                  </a:solidFill>
                  <a:latin typeface="Helvetica"/>
                  <a:cs typeface="Helvetica"/>
                </a:rPr>
                <a:t>ilter </a:t>
              </a:r>
              <a:r>
                <a:rPr lang="en-US" altLang="zh-CN" sz="1400" b="1" dirty="0" err="1">
                  <a:solidFill>
                    <a:schemeClr val="accent5">
                      <a:lumMod val="50000"/>
                    </a:schemeClr>
                  </a:solidFill>
                  <a:latin typeface="Helvetica"/>
                  <a:cs typeface="Helvetica"/>
                </a:rPr>
                <a:t>Karbon</a:t>
              </a:r>
              <a:r>
                <a:rPr lang="en-US" altLang="zh-CN" sz="1400" b="1" dirty="0">
                  <a:solidFill>
                    <a:schemeClr val="accent5">
                      <a:lumMod val="50000"/>
                    </a:schemeClr>
                  </a:solidFill>
                  <a:latin typeface="Helvetica"/>
                  <a:cs typeface="Helvetica"/>
                </a:rPr>
                <a:t> </a:t>
              </a:r>
              <a:r>
                <a:rPr lang="en-US" altLang="zh-CN" sz="1400" b="1" dirty="0" err="1">
                  <a:solidFill>
                    <a:schemeClr val="accent5">
                      <a:lumMod val="50000"/>
                    </a:schemeClr>
                  </a:solidFill>
                  <a:latin typeface="Helvetica"/>
                  <a:cs typeface="Helvetica"/>
                </a:rPr>
                <a:t>Aktif</a:t>
              </a:r>
              <a:endParaRPr lang="en-US" altLang="zh-CN" sz="1400" b="1" dirty="0">
                <a:solidFill>
                  <a:schemeClr val="accent5">
                    <a:lumMod val="50000"/>
                  </a:schemeClr>
                </a:solidFill>
                <a:latin typeface="Helvetica"/>
                <a:cs typeface="Helvetica"/>
              </a:endParaRPr>
            </a:p>
            <a:p>
              <a:pPr algn="ctr"/>
              <a:r>
                <a:rPr lang="en-US" sz="1400" b="1" dirty="0">
                  <a:solidFill>
                    <a:schemeClr val="accent5">
                      <a:lumMod val="50000"/>
                    </a:schemeClr>
                  </a:solidFill>
                  <a:latin typeface="Helvetica"/>
                  <a:cs typeface="Helvetica"/>
                </a:rPr>
                <a:t>P</a:t>
              </a:r>
              <a:r>
                <a:rPr lang="en-US" altLang="zh-CN" sz="1400" b="1" dirty="0">
                  <a:solidFill>
                    <a:schemeClr val="accent5">
                      <a:lumMod val="50000"/>
                    </a:schemeClr>
                  </a:solidFill>
                  <a:latin typeface="Helvetica"/>
                  <a:cs typeface="Helvetica"/>
                </a:rPr>
                <a:t>ost-Granular</a:t>
              </a:r>
              <a:endParaRPr lang="en-US" sz="1400" b="1" dirty="0">
                <a:solidFill>
                  <a:schemeClr val="accent5">
                    <a:lumMod val="50000"/>
                  </a:schemeClr>
                </a:solidFill>
                <a:latin typeface="Helvetica"/>
                <a:cs typeface="Helvetica"/>
              </a:endParaRPr>
            </a:p>
          </p:txBody>
        </p:sp>
      </p:grpSp>
    </p:spTree>
    <p:extLst>
      <p:ext uri="{BB962C8B-B14F-4D97-AF65-F5344CB8AC3E}">
        <p14:creationId xmlns:p14="http://schemas.microsoft.com/office/powerpoint/2010/main" val="2689660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p:cNvPicPr>
            <a:picLocks noChangeAspect="1"/>
          </p:cNvPicPr>
          <p:nvPr/>
        </p:nvPicPr>
        <p:blipFill>
          <a:blip r:embed="rId3">
            <a:alphaModFix amt="15000"/>
          </a:blip>
          <a:stretch>
            <a:fillRect/>
          </a:stretch>
        </p:blipFill>
        <p:spPr>
          <a:xfrm>
            <a:off x="14287" y="0"/>
            <a:ext cx="9129713" cy="5143500"/>
          </a:xfrm>
          <a:prstGeom prst="rect">
            <a:avLst/>
          </a:prstGeom>
        </p:spPr>
      </p:pic>
      <p:pic>
        <p:nvPicPr>
          <p:cNvPr id="19" name="Picture 18" descr="C:\Users\Administrator\Desktop\主效果图-修图.png"/>
          <p:cNvPicPr>
            <a:picLocks noChangeAspect="1" noChangeArrowheads="1"/>
          </p:cNvPicPr>
          <p:nvPr/>
        </p:nvPicPr>
        <p:blipFill>
          <a:blip r:embed="rId4" cstate="print"/>
          <a:srcRect l="15294"/>
          <a:stretch>
            <a:fillRect/>
          </a:stretch>
        </p:blipFill>
        <p:spPr bwMode="auto">
          <a:xfrm>
            <a:off x="0" y="1196884"/>
            <a:ext cx="3145578" cy="3330291"/>
          </a:xfrm>
          <a:prstGeom prst="rect">
            <a:avLst/>
          </a:prstGeom>
          <a:noFill/>
          <a:scene3d>
            <a:camera prst="orthographicFront">
              <a:rot lat="0" lon="21599994" rev="0"/>
            </a:camera>
            <a:lightRig rig="threePt" dir="t"/>
          </a:scene3d>
        </p:spPr>
      </p:pic>
      <p:pic>
        <p:nvPicPr>
          <p:cNvPr id="20" name="Picture 19"/>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41535" y1="32844" x2="41535" y2="32844"/>
                        <a14:foregroundMark x1="51580" y1="31264" x2="51580" y2="31264"/>
                      </a14:backgroundRemoval>
                    </a14:imgEffect>
                  </a14:imgLayer>
                </a14:imgProps>
              </a:ext>
            </a:extLst>
          </a:blip>
          <a:stretch>
            <a:fillRect/>
          </a:stretch>
        </p:blipFill>
        <p:spPr>
          <a:xfrm>
            <a:off x="2167966" y="2599766"/>
            <a:ext cx="2464397" cy="1848298"/>
          </a:xfrm>
          <a:prstGeom prst="rect">
            <a:avLst/>
          </a:prstGeom>
        </p:spPr>
      </p:pic>
      <p:grpSp>
        <p:nvGrpSpPr>
          <p:cNvPr id="21" name="Group 20"/>
          <p:cNvGrpSpPr/>
          <p:nvPr/>
        </p:nvGrpSpPr>
        <p:grpSpPr>
          <a:xfrm>
            <a:off x="4279624" y="896471"/>
            <a:ext cx="4625317" cy="3765176"/>
            <a:chOff x="4288375" y="726588"/>
            <a:chExt cx="4852470" cy="3958934"/>
          </a:xfrm>
        </p:grpSpPr>
        <p:pic>
          <p:nvPicPr>
            <p:cNvPr id="22" name="Picture 3" descr="C:\Users\Administrator\Desktop\微信图片_20171206094207.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58448" b="96897" l="7867" r="16533">
                          <a14:foregroundMark x1="11467" y1="94397" x2="11467" y2="94397"/>
                          <a14:foregroundMark x1="14800" y1="94741" x2="14800" y2="94741"/>
                          <a14:foregroundMark x1="10800" y1="92500" x2="10800" y2="92500"/>
                          <a14:foregroundMark x1="8933" y1="93966" x2="8933" y2="93966"/>
                          <a14:foregroundMark x1="13067" y1="76983" x2="13067" y2="76983"/>
                          <a14:foregroundMark x1="10133" y1="71983" x2="10133" y2="71983"/>
                          <a14:foregroundMark x1="12933" y1="61724" x2="12933" y2="61724"/>
                        </a14:backgroundRemoval>
                      </a14:imgEffect>
                    </a14:imgLayer>
                  </a14:imgProps>
                </a:ext>
              </a:extLst>
            </a:blip>
            <a:srcRect l="7822" t="58844" r="83242" b="3227"/>
            <a:stretch/>
          </p:blipFill>
          <p:spPr bwMode="auto">
            <a:xfrm>
              <a:off x="4288375" y="726588"/>
              <a:ext cx="665804" cy="3879395"/>
            </a:xfrm>
            <a:prstGeom prst="rect">
              <a:avLst/>
            </a:prstGeom>
            <a:noFill/>
          </p:spPr>
        </p:pic>
        <p:sp>
          <p:nvSpPr>
            <p:cNvPr id="23" name="Rectangle 22"/>
            <p:cNvSpPr/>
            <p:nvPr/>
          </p:nvSpPr>
          <p:spPr>
            <a:xfrm>
              <a:off x="4892031" y="771944"/>
              <a:ext cx="4146753" cy="800219"/>
            </a:xfrm>
            <a:prstGeom prst="rect">
              <a:avLst/>
            </a:prstGeom>
          </p:spPr>
          <p:txBody>
            <a:bodyPr wrap="square">
              <a:spAutoFit/>
            </a:bodyPr>
            <a:lstStyle/>
            <a:p>
              <a:r>
                <a:rPr lang="en-US" altLang="zh-CN" sz="1200" b="1" dirty="0" err="1">
                  <a:solidFill>
                    <a:srgbClr val="002060"/>
                  </a:solidFill>
                  <a:latin typeface="Helvetica"/>
                  <a:ea typeface="Microsoft YaHei" panose="020B0503020204020204" pitchFamily="34" charset="-122"/>
                  <a:cs typeface="Helvetica"/>
                </a:rPr>
                <a:t>Hemat</a:t>
              </a:r>
              <a:r>
                <a:rPr lang="en-US" altLang="zh-CN" sz="1200" b="1" dirty="0">
                  <a:solidFill>
                    <a:srgbClr val="002060"/>
                  </a:solidFill>
                  <a:latin typeface="Helvetica"/>
                  <a:ea typeface="Microsoft YaHei" panose="020B0503020204020204" pitchFamily="34" charset="-122"/>
                  <a:cs typeface="Helvetica"/>
                </a:rPr>
                <a:t> </a:t>
              </a:r>
              <a:r>
                <a:rPr lang="en-US" altLang="zh-CN" sz="1200" b="1" dirty="0" err="1">
                  <a:solidFill>
                    <a:srgbClr val="002060"/>
                  </a:solidFill>
                  <a:latin typeface="Helvetica"/>
                  <a:ea typeface="Microsoft YaHei" panose="020B0503020204020204" pitchFamily="34" charset="-122"/>
                  <a:cs typeface="Helvetica"/>
                </a:rPr>
                <a:t>Energi</a:t>
              </a:r>
              <a:endParaRPr lang="en-US" altLang="zh-CN" sz="1200" b="1" dirty="0">
                <a:solidFill>
                  <a:srgbClr val="002060"/>
                </a:solidFill>
                <a:latin typeface="Helvetica"/>
                <a:ea typeface="Microsoft YaHei" panose="020B0503020204020204" pitchFamily="34" charset="-122"/>
                <a:cs typeface="Helvetica"/>
              </a:endParaRPr>
            </a:p>
            <a:p>
              <a:r>
                <a:rPr lang="en-US" altLang="zh-CN" sz="1050" dirty="0" err="1">
                  <a:solidFill>
                    <a:schemeClr val="tx1">
                      <a:lumMod val="65000"/>
                      <a:lumOff val="35000"/>
                    </a:schemeClr>
                  </a:solidFill>
                  <a:latin typeface="Helvetica"/>
                  <a:ea typeface="Microsoft YaHei" panose="020B0503020204020204" pitchFamily="34" charset="-122"/>
                  <a:cs typeface="Helvetica"/>
                </a:rPr>
                <a:t>Tanpa</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listrik</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hanya</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menggunakan</a:t>
              </a:r>
              <a:r>
                <a:rPr lang="en-US" altLang="zh-CN" sz="1050" dirty="0">
                  <a:solidFill>
                    <a:schemeClr val="tx1">
                      <a:lumMod val="65000"/>
                      <a:lumOff val="35000"/>
                    </a:schemeClr>
                  </a:solidFill>
                  <a:latin typeface="Helvetica"/>
                  <a:ea typeface="Microsoft YaHei" panose="020B0503020204020204" pitchFamily="34" charset="-122"/>
                  <a:cs typeface="Helvetica"/>
                </a:rPr>
                <a:t> 4 </a:t>
              </a:r>
              <a:r>
                <a:rPr lang="en-US" altLang="zh-CN" sz="1050" dirty="0" err="1">
                  <a:solidFill>
                    <a:schemeClr val="tx1">
                      <a:lumMod val="65000"/>
                      <a:lumOff val="35000"/>
                    </a:schemeClr>
                  </a:solidFill>
                  <a:latin typeface="Helvetica"/>
                  <a:ea typeface="Microsoft YaHei" panose="020B0503020204020204" pitchFamily="34" charset="-122"/>
                  <a:cs typeface="Helvetica"/>
                </a:rPr>
                <a:t>baterai</a:t>
              </a:r>
              <a:r>
                <a:rPr lang="en-US" altLang="zh-CN" sz="1050" dirty="0">
                  <a:solidFill>
                    <a:schemeClr val="tx1">
                      <a:lumMod val="65000"/>
                      <a:lumOff val="35000"/>
                    </a:schemeClr>
                  </a:solidFill>
                  <a:latin typeface="Helvetica"/>
                  <a:ea typeface="Microsoft YaHei" panose="020B0503020204020204" pitchFamily="34" charset="-122"/>
                  <a:cs typeface="Helvetica"/>
                </a:rPr>
                <a:t> A3, </a:t>
              </a:r>
              <a:r>
                <a:rPr lang="en-US" altLang="zh-CN" sz="1050" dirty="0" err="1">
                  <a:solidFill>
                    <a:schemeClr val="tx1">
                      <a:lumMod val="65000"/>
                      <a:lumOff val="35000"/>
                    </a:schemeClr>
                  </a:solidFill>
                  <a:latin typeface="Helvetica"/>
                  <a:ea typeface="Microsoft YaHei" panose="020B0503020204020204" pitchFamily="34" charset="-122"/>
                  <a:cs typeface="Helvetica"/>
                </a:rPr>
                <a:t>tanpa</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limbah</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tanpa</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pompa</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dan</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tidak</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berisik</a:t>
              </a:r>
              <a:r>
                <a:rPr lang="en-US" altLang="zh-CN" sz="1050" dirty="0">
                  <a:solidFill>
                    <a:schemeClr val="tx1">
                      <a:lumMod val="65000"/>
                      <a:lumOff val="35000"/>
                    </a:schemeClr>
                  </a:solidFill>
                  <a:latin typeface="Helvetica"/>
                  <a:ea typeface="Microsoft YaHei" panose="020B0503020204020204" pitchFamily="34" charset="-122"/>
                  <a:cs typeface="Helvetica"/>
                </a:rPr>
                <a:t>.</a:t>
              </a:r>
            </a:p>
          </p:txBody>
        </p:sp>
        <p:sp>
          <p:nvSpPr>
            <p:cNvPr id="24" name="Rectangle 23"/>
            <p:cNvSpPr/>
            <p:nvPr/>
          </p:nvSpPr>
          <p:spPr>
            <a:xfrm>
              <a:off x="4892031" y="1587801"/>
              <a:ext cx="4248814" cy="800219"/>
            </a:xfrm>
            <a:prstGeom prst="rect">
              <a:avLst/>
            </a:prstGeom>
          </p:spPr>
          <p:txBody>
            <a:bodyPr wrap="square">
              <a:spAutoFit/>
            </a:bodyPr>
            <a:lstStyle/>
            <a:p>
              <a:r>
                <a:rPr lang="en-US" altLang="zh-CN" sz="1200" b="1" dirty="0">
                  <a:solidFill>
                    <a:srgbClr val="002060"/>
                  </a:solidFill>
                  <a:latin typeface="Helvetica"/>
                  <a:ea typeface="Microsoft YaHei" panose="020B0503020204020204" pitchFamily="34" charset="-122"/>
                  <a:cs typeface="Helvetica"/>
                </a:rPr>
                <a:t>Proses </a:t>
              </a:r>
              <a:r>
                <a:rPr lang="en-US" altLang="zh-CN" sz="1200" b="1" dirty="0" err="1">
                  <a:solidFill>
                    <a:srgbClr val="002060"/>
                  </a:solidFill>
                  <a:latin typeface="Helvetica"/>
                  <a:ea typeface="Microsoft YaHei" panose="020B0503020204020204" pitchFamily="34" charset="-122"/>
                  <a:cs typeface="Helvetica"/>
                </a:rPr>
                <a:t>Filtrasi</a:t>
              </a:r>
              <a:r>
                <a:rPr lang="en-US" altLang="zh-CN" sz="1200" b="1" dirty="0">
                  <a:solidFill>
                    <a:srgbClr val="002060"/>
                  </a:solidFill>
                  <a:latin typeface="Helvetica"/>
                  <a:ea typeface="Microsoft YaHei" panose="020B0503020204020204" pitchFamily="34" charset="-122"/>
                  <a:cs typeface="Helvetica"/>
                </a:rPr>
                <a:t> </a:t>
              </a:r>
              <a:r>
                <a:rPr lang="en-US" altLang="zh-CN" sz="1200" b="1" dirty="0" err="1">
                  <a:solidFill>
                    <a:srgbClr val="002060"/>
                  </a:solidFill>
                  <a:latin typeface="Helvetica"/>
                  <a:ea typeface="Microsoft YaHei" panose="020B0503020204020204" pitchFamily="34" charset="-122"/>
                  <a:cs typeface="Helvetica"/>
                </a:rPr>
                <a:t>Terpadu</a:t>
              </a:r>
              <a:r>
                <a:rPr lang="en-US" altLang="zh-CN" sz="1200" b="1" dirty="0">
                  <a:solidFill>
                    <a:srgbClr val="002060"/>
                  </a:solidFill>
                  <a:latin typeface="Helvetica"/>
                  <a:ea typeface="Microsoft YaHei" panose="020B0503020204020204" pitchFamily="34" charset="-122"/>
                  <a:cs typeface="Helvetica"/>
                </a:rPr>
                <a:t>, </a:t>
              </a:r>
              <a:r>
                <a:rPr lang="en-US" altLang="zh-CN" sz="1200" b="1" dirty="0" err="1">
                  <a:solidFill>
                    <a:srgbClr val="002060"/>
                  </a:solidFill>
                  <a:latin typeface="Helvetica"/>
                  <a:ea typeface="Microsoft YaHei" panose="020B0503020204020204" pitchFamily="34" charset="-122"/>
                  <a:cs typeface="Helvetica"/>
                </a:rPr>
                <a:t>Mencegah</a:t>
              </a:r>
              <a:r>
                <a:rPr lang="en-US" altLang="zh-CN" sz="1200" b="1" dirty="0">
                  <a:solidFill>
                    <a:srgbClr val="002060"/>
                  </a:solidFill>
                  <a:latin typeface="Helvetica"/>
                  <a:ea typeface="Microsoft YaHei" panose="020B0503020204020204" pitchFamily="34" charset="-122"/>
                  <a:cs typeface="Helvetica"/>
                </a:rPr>
                <a:t> </a:t>
              </a:r>
              <a:r>
                <a:rPr lang="en-US" altLang="zh-CN" sz="1200" b="1" dirty="0" err="1">
                  <a:solidFill>
                    <a:srgbClr val="002060"/>
                  </a:solidFill>
                  <a:latin typeface="Helvetica"/>
                  <a:ea typeface="Microsoft YaHei" panose="020B0503020204020204" pitchFamily="34" charset="-122"/>
                  <a:cs typeface="Helvetica"/>
                </a:rPr>
                <a:t>Kebocoran</a:t>
              </a:r>
              <a:endParaRPr lang="en-US" altLang="zh-CN" sz="1200" b="1" dirty="0">
                <a:solidFill>
                  <a:srgbClr val="002060"/>
                </a:solidFill>
                <a:latin typeface="Helvetica"/>
                <a:ea typeface="Microsoft YaHei" panose="020B0503020204020204" pitchFamily="34" charset="-122"/>
                <a:cs typeface="Helvetica"/>
              </a:endParaRPr>
            </a:p>
            <a:p>
              <a:r>
                <a:rPr lang="en-US" altLang="zh-CN" sz="1050" dirty="0" err="1">
                  <a:solidFill>
                    <a:schemeClr val="tx1">
                      <a:lumMod val="65000"/>
                      <a:lumOff val="35000"/>
                    </a:schemeClr>
                  </a:solidFill>
                  <a:latin typeface="Helvetica"/>
                  <a:ea typeface="Microsoft YaHei" panose="020B0503020204020204" pitchFamily="34" charset="-122"/>
                  <a:cs typeface="Helvetica"/>
                </a:rPr>
                <a:t>Mengurangi</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sambungan</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pipa</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tidak</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perlu</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lagi</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khawatir</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terhadap</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risiko</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pipa</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meledak</a:t>
              </a:r>
              <a:r>
                <a:rPr lang="en-US" altLang="zh-CN" sz="1050" dirty="0">
                  <a:solidFill>
                    <a:schemeClr val="tx1">
                      <a:lumMod val="65000"/>
                      <a:lumOff val="35000"/>
                    </a:schemeClr>
                  </a:solidFill>
                  <a:latin typeface="Helvetica"/>
                  <a:ea typeface="Microsoft YaHei" panose="020B0503020204020204" pitchFamily="34" charset="-122"/>
                  <a:cs typeface="Helvetica"/>
                </a:rPr>
                <a:t>. </a:t>
              </a:r>
            </a:p>
          </p:txBody>
        </p:sp>
        <p:sp>
          <p:nvSpPr>
            <p:cNvPr id="25" name="Rectangle 24"/>
            <p:cNvSpPr/>
            <p:nvPr/>
          </p:nvSpPr>
          <p:spPr>
            <a:xfrm>
              <a:off x="4892031" y="2482919"/>
              <a:ext cx="4146753" cy="800219"/>
            </a:xfrm>
            <a:prstGeom prst="rect">
              <a:avLst/>
            </a:prstGeom>
          </p:spPr>
          <p:txBody>
            <a:bodyPr wrap="square">
              <a:spAutoFit/>
            </a:bodyPr>
            <a:lstStyle/>
            <a:p>
              <a:r>
                <a:rPr lang="en-US" altLang="zh-CN" sz="1200" b="1" dirty="0">
                  <a:solidFill>
                    <a:srgbClr val="002060"/>
                  </a:solidFill>
                  <a:latin typeface="Helvetica"/>
                  <a:ea typeface="Microsoft YaHei" panose="020B0503020204020204" pitchFamily="34" charset="-122"/>
                  <a:cs typeface="Helvetica"/>
                </a:rPr>
                <a:t>Filter </a:t>
              </a:r>
              <a:r>
                <a:rPr lang="en-US" altLang="zh-CN" sz="1200" b="1" dirty="0" err="1">
                  <a:solidFill>
                    <a:srgbClr val="002060"/>
                  </a:solidFill>
                  <a:latin typeface="Helvetica"/>
                  <a:ea typeface="Microsoft YaHei" panose="020B0503020204020204" pitchFamily="34" charset="-122"/>
                  <a:cs typeface="Helvetica"/>
                </a:rPr>
                <a:t>Sekali</a:t>
              </a:r>
              <a:r>
                <a:rPr lang="en-US" altLang="zh-CN" sz="1200" b="1" dirty="0">
                  <a:solidFill>
                    <a:srgbClr val="002060"/>
                  </a:solidFill>
                  <a:latin typeface="Helvetica"/>
                  <a:ea typeface="Microsoft YaHei" panose="020B0503020204020204" pitchFamily="34" charset="-122"/>
                  <a:cs typeface="Helvetica"/>
                </a:rPr>
                <a:t> </a:t>
              </a:r>
              <a:r>
                <a:rPr lang="en-US" altLang="zh-CN" sz="1200" b="1" dirty="0" err="1">
                  <a:solidFill>
                    <a:srgbClr val="002060"/>
                  </a:solidFill>
                  <a:latin typeface="Helvetica"/>
                  <a:ea typeface="Microsoft YaHei" panose="020B0503020204020204" pitchFamily="34" charset="-122"/>
                  <a:cs typeface="Helvetica"/>
                </a:rPr>
                <a:t>Pakai</a:t>
              </a:r>
              <a:endParaRPr lang="en-US" altLang="zh-CN" sz="1200" b="1" dirty="0">
                <a:solidFill>
                  <a:srgbClr val="002060"/>
                </a:solidFill>
                <a:latin typeface="Helvetica"/>
                <a:ea typeface="Microsoft YaHei" panose="020B0503020204020204" pitchFamily="34" charset="-122"/>
                <a:cs typeface="Helvetica"/>
              </a:endParaRPr>
            </a:p>
            <a:p>
              <a:r>
                <a:rPr lang="en-US" altLang="zh-CN" sz="1050" dirty="0">
                  <a:solidFill>
                    <a:schemeClr val="tx1">
                      <a:lumMod val="65000"/>
                      <a:lumOff val="35000"/>
                    </a:schemeClr>
                  </a:solidFill>
                  <a:latin typeface="Helvetica"/>
                  <a:ea typeface="Microsoft YaHei" panose="020B0503020204020204" pitchFamily="34" charset="-122"/>
                  <a:cs typeface="Helvetica"/>
                </a:rPr>
                <a:t>Filter </a:t>
              </a:r>
              <a:r>
                <a:rPr lang="en-US" altLang="zh-CN" sz="1050" dirty="0" err="1">
                  <a:solidFill>
                    <a:schemeClr val="tx1">
                      <a:lumMod val="65000"/>
                      <a:lumOff val="35000"/>
                    </a:schemeClr>
                  </a:solidFill>
                  <a:latin typeface="Helvetica"/>
                  <a:ea typeface="Microsoft YaHei" panose="020B0503020204020204" pitchFamily="34" charset="-122"/>
                  <a:cs typeface="Helvetica"/>
                </a:rPr>
                <a:t>sekali</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pakai</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mencegah</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risiko</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adanya</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kontaminasi</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dari</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sisa</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bakteri</a:t>
              </a:r>
              <a:r>
                <a:rPr lang="en-US" altLang="zh-CN" sz="1050" dirty="0">
                  <a:solidFill>
                    <a:schemeClr val="tx1">
                      <a:lumMod val="65000"/>
                      <a:lumOff val="35000"/>
                    </a:schemeClr>
                  </a:solidFill>
                  <a:latin typeface="Helvetica"/>
                  <a:ea typeface="Microsoft YaHei" panose="020B0503020204020204" pitchFamily="34" charset="-122"/>
                  <a:cs typeface="Helvetica"/>
                </a:rPr>
                <a:t>. </a:t>
              </a:r>
            </a:p>
          </p:txBody>
        </p:sp>
        <p:sp>
          <p:nvSpPr>
            <p:cNvPr id="26" name="Rectangle 25"/>
            <p:cNvSpPr/>
            <p:nvPr/>
          </p:nvSpPr>
          <p:spPr>
            <a:xfrm>
              <a:off x="4892031" y="3297134"/>
              <a:ext cx="4146753" cy="584776"/>
            </a:xfrm>
            <a:prstGeom prst="rect">
              <a:avLst/>
            </a:prstGeom>
          </p:spPr>
          <p:txBody>
            <a:bodyPr wrap="square">
              <a:spAutoFit/>
            </a:bodyPr>
            <a:lstStyle/>
            <a:p>
              <a:r>
                <a:rPr lang="en-US" altLang="zh-CN" sz="1200" b="1" dirty="0" err="1">
                  <a:solidFill>
                    <a:srgbClr val="002060"/>
                  </a:solidFill>
                  <a:latin typeface="Helvetica"/>
                  <a:ea typeface="Microsoft YaHei" panose="020B0503020204020204" pitchFamily="34" charset="-122"/>
                  <a:cs typeface="Helvetica"/>
                </a:rPr>
                <a:t>Mudah</a:t>
              </a:r>
              <a:r>
                <a:rPr lang="en-US" altLang="zh-CN" sz="1200" b="1" dirty="0">
                  <a:solidFill>
                    <a:srgbClr val="002060"/>
                  </a:solidFill>
                  <a:latin typeface="Helvetica"/>
                  <a:ea typeface="Microsoft YaHei" panose="020B0503020204020204" pitchFamily="34" charset="-122"/>
                  <a:cs typeface="Helvetica"/>
                </a:rPr>
                <a:t> </a:t>
              </a:r>
              <a:r>
                <a:rPr lang="en-US" altLang="zh-CN" sz="1200" b="1" dirty="0" err="1">
                  <a:solidFill>
                    <a:srgbClr val="002060"/>
                  </a:solidFill>
                  <a:latin typeface="Helvetica"/>
                  <a:ea typeface="Microsoft YaHei" panose="020B0503020204020204" pitchFamily="34" charset="-122"/>
                  <a:cs typeface="Helvetica"/>
                </a:rPr>
                <a:t>Dipasang</a:t>
              </a:r>
              <a:endParaRPr lang="en-US" altLang="zh-CN" sz="1200" b="1" dirty="0">
                <a:solidFill>
                  <a:srgbClr val="002060"/>
                </a:solidFill>
                <a:latin typeface="Helvetica"/>
                <a:ea typeface="Microsoft YaHei" panose="020B0503020204020204" pitchFamily="34" charset="-122"/>
                <a:cs typeface="Helvetica"/>
              </a:endParaRPr>
            </a:p>
            <a:p>
              <a:r>
                <a:rPr lang="en-US" altLang="zh-CN" sz="1050" dirty="0" err="1">
                  <a:solidFill>
                    <a:schemeClr val="tx1">
                      <a:lumMod val="65000"/>
                      <a:lumOff val="35000"/>
                    </a:schemeClr>
                  </a:solidFill>
                  <a:latin typeface="Helvetica"/>
                  <a:ea typeface="Microsoft YaHei" panose="020B0503020204020204" pitchFamily="34" charset="-122"/>
                  <a:cs typeface="Helvetica"/>
                </a:rPr>
                <a:t>Mengganti</a:t>
              </a:r>
              <a:r>
                <a:rPr lang="en-US" altLang="zh-CN" sz="1050" dirty="0">
                  <a:solidFill>
                    <a:schemeClr val="tx1">
                      <a:lumMod val="65000"/>
                      <a:lumOff val="35000"/>
                    </a:schemeClr>
                  </a:solidFill>
                  <a:latin typeface="Helvetica"/>
                  <a:ea typeface="Microsoft YaHei" panose="020B0503020204020204" pitchFamily="34" charset="-122"/>
                  <a:cs typeface="Helvetica"/>
                </a:rPr>
                <a:t> filter </a:t>
              </a:r>
              <a:r>
                <a:rPr lang="en-US" altLang="zh-CN" sz="1050" dirty="0" err="1">
                  <a:solidFill>
                    <a:schemeClr val="tx1">
                      <a:lumMod val="65000"/>
                      <a:lumOff val="35000"/>
                    </a:schemeClr>
                  </a:solidFill>
                  <a:latin typeface="Helvetica"/>
                  <a:ea typeface="Microsoft YaHei" panose="020B0503020204020204" pitchFamily="34" charset="-122"/>
                  <a:cs typeface="Helvetica"/>
                </a:rPr>
                <a:t>semudah</a:t>
              </a:r>
              <a:r>
                <a:rPr lang="en-US" altLang="zh-CN" sz="1050" dirty="0">
                  <a:solidFill>
                    <a:schemeClr val="tx1">
                      <a:lumMod val="65000"/>
                      <a:lumOff val="35000"/>
                    </a:schemeClr>
                  </a:solidFill>
                  <a:latin typeface="Helvetica"/>
                  <a:ea typeface="Microsoft YaHei" panose="020B0503020204020204" pitchFamily="34" charset="-122"/>
                  <a:cs typeface="Helvetica"/>
                </a:rPr>
                <a:t> </a:t>
              </a:r>
              <a:r>
                <a:rPr lang="en-US" altLang="zh-CN" sz="1050" dirty="0" err="1">
                  <a:solidFill>
                    <a:schemeClr val="tx1">
                      <a:lumMod val="65000"/>
                      <a:lumOff val="35000"/>
                    </a:schemeClr>
                  </a:solidFill>
                  <a:latin typeface="Helvetica"/>
                  <a:ea typeface="Microsoft YaHei" panose="020B0503020204020204" pitchFamily="34" charset="-122"/>
                  <a:cs typeface="Helvetica"/>
                </a:rPr>
                <a:t>mengganti</a:t>
              </a:r>
              <a:r>
                <a:rPr lang="en-US" altLang="zh-CN" sz="1050" dirty="0">
                  <a:solidFill>
                    <a:schemeClr val="tx1">
                      <a:lumMod val="65000"/>
                      <a:lumOff val="35000"/>
                    </a:schemeClr>
                  </a:solidFill>
                  <a:latin typeface="Helvetica"/>
                  <a:ea typeface="Microsoft YaHei" panose="020B0503020204020204" pitchFamily="34" charset="-122"/>
                  <a:cs typeface="Helvetica"/>
                </a:rPr>
                <a:t> bola </a:t>
              </a:r>
              <a:r>
                <a:rPr lang="en-US" altLang="zh-CN" sz="1050" dirty="0" err="1">
                  <a:solidFill>
                    <a:schemeClr val="tx1">
                      <a:lumMod val="65000"/>
                      <a:lumOff val="35000"/>
                    </a:schemeClr>
                  </a:solidFill>
                  <a:latin typeface="Helvetica"/>
                  <a:ea typeface="Microsoft YaHei" panose="020B0503020204020204" pitchFamily="34" charset="-122"/>
                  <a:cs typeface="Helvetica"/>
                </a:rPr>
                <a:t>lampu</a:t>
              </a:r>
              <a:r>
                <a:rPr lang="en-US" altLang="zh-CN" sz="1050" dirty="0">
                  <a:solidFill>
                    <a:schemeClr val="tx1">
                      <a:lumMod val="65000"/>
                      <a:lumOff val="35000"/>
                    </a:schemeClr>
                  </a:solidFill>
                  <a:latin typeface="Helvetica"/>
                  <a:ea typeface="Microsoft YaHei" panose="020B0503020204020204" pitchFamily="34" charset="-122"/>
                  <a:cs typeface="Helvetica"/>
                </a:rPr>
                <a:t>.</a:t>
              </a:r>
            </a:p>
          </p:txBody>
        </p:sp>
        <p:sp>
          <p:nvSpPr>
            <p:cNvPr id="27" name="Rectangle 26"/>
            <p:cNvSpPr/>
            <p:nvPr/>
          </p:nvSpPr>
          <p:spPr>
            <a:xfrm>
              <a:off x="4892031" y="4100746"/>
              <a:ext cx="4146753" cy="584776"/>
            </a:xfrm>
            <a:prstGeom prst="rect">
              <a:avLst/>
            </a:prstGeom>
          </p:spPr>
          <p:txBody>
            <a:bodyPr wrap="square">
              <a:spAutoFit/>
            </a:bodyPr>
            <a:lstStyle/>
            <a:p>
              <a:r>
                <a:rPr lang="en-US" sz="1200" b="1" dirty="0">
                  <a:solidFill>
                    <a:srgbClr val="002060"/>
                  </a:solidFill>
                  <a:latin typeface="Helvetica"/>
                  <a:ea typeface="Microsoft YaHei" panose="020B0503020204020204" pitchFamily="34" charset="-122"/>
                  <a:cs typeface="Helvetica"/>
                </a:rPr>
                <a:t>Alarm </a:t>
              </a:r>
              <a:r>
                <a:rPr lang="en-US" sz="1200" b="1" dirty="0" err="1">
                  <a:solidFill>
                    <a:srgbClr val="002060"/>
                  </a:solidFill>
                  <a:latin typeface="Helvetica"/>
                  <a:ea typeface="Microsoft YaHei" panose="020B0503020204020204" pitchFamily="34" charset="-122"/>
                  <a:cs typeface="Helvetica"/>
                </a:rPr>
                <a:t>Pengingat</a:t>
              </a:r>
              <a:r>
                <a:rPr lang="en-US" sz="1200" b="1" dirty="0">
                  <a:solidFill>
                    <a:srgbClr val="002060"/>
                  </a:solidFill>
                  <a:latin typeface="Helvetica"/>
                  <a:ea typeface="Microsoft YaHei" panose="020B0503020204020204" pitchFamily="34" charset="-122"/>
                  <a:cs typeface="Helvetica"/>
                </a:rPr>
                <a:t> </a:t>
              </a:r>
              <a:r>
                <a:rPr lang="en-US" sz="1200" b="1" dirty="0" err="1">
                  <a:solidFill>
                    <a:srgbClr val="002060"/>
                  </a:solidFill>
                  <a:latin typeface="Helvetica"/>
                  <a:ea typeface="Microsoft YaHei" panose="020B0503020204020204" pitchFamily="34" charset="-122"/>
                  <a:cs typeface="Helvetica"/>
                </a:rPr>
                <a:t>Otomatis</a:t>
              </a:r>
              <a:endParaRPr lang="en-US" sz="1200" b="1" dirty="0">
                <a:solidFill>
                  <a:srgbClr val="002060"/>
                </a:solidFill>
                <a:latin typeface="Helvetica"/>
                <a:ea typeface="Microsoft YaHei" panose="020B0503020204020204" pitchFamily="34" charset="-122"/>
                <a:cs typeface="Helvetica"/>
              </a:endParaRPr>
            </a:p>
            <a:p>
              <a:r>
                <a:rPr lang="en-US" sz="1050" dirty="0">
                  <a:solidFill>
                    <a:schemeClr val="tx1">
                      <a:lumMod val="65000"/>
                      <a:lumOff val="35000"/>
                    </a:schemeClr>
                  </a:solidFill>
                  <a:latin typeface="Helvetica"/>
                  <a:ea typeface="Microsoft YaHei" panose="020B0503020204020204" pitchFamily="34" charset="-122"/>
                  <a:cs typeface="Helvetica"/>
                </a:rPr>
                <a:t>Alarm </a:t>
              </a:r>
              <a:r>
                <a:rPr lang="en-US" sz="1050" dirty="0" err="1">
                  <a:solidFill>
                    <a:schemeClr val="tx1">
                      <a:lumMod val="65000"/>
                      <a:lumOff val="35000"/>
                    </a:schemeClr>
                  </a:solidFill>
                  <a:latin typeface="Helvetica"/>
                  <a:ea typeface="Microsoft YaHei" panose="020B0503020204020204" pitchFamily="34" charset="-122"/>
                  <a:cs typeface="Helvetica"/>
                </a:rPr>
                <a:t>otomatis</a:t>
              </a:r>
              <a:r>
                <a:rPr lang="en-US" sz="1050" dirty="0">
                  <a:solidFill>
                    <a:schemeClr val="tx1">
                      <a:lumMod val="65000"/>
                      <a:lumOff val="35000"/>
                    </a:schemeClr>
                  </a:solidFill>
                  <a:latin typeface="Helvetica"/>
                  <a:ea typeface="Microsoft YaHei" panose="020B0503020204020204" pitchFamily="34" charset="-122"/>
                  <a:cs typeface="Helvetica"/>
                </a:rPr>
                <a:t> </a:t>
              </a:r>
              <a:r>
                <a:rPr lang="en-US" sz="1050" dirty="0" err="1">
                  <a:solidFill>
                    <a:schemeClr val="tx1">
                      <a:lumMod val="65000"/>
                      <a:lumOff val="35000"/>
                    </a:schemeClr>
                  </a:solidFill>
                  <a:latin typeface="Helvetica"/>
                  <a:ea typeface="Microsoft YaHei" panose="020B0503020204020204" pitchFamily="34" charset="-122"/>
                  <a:cs typeface="Helvetica"/>
                </a:rPr>
                <a:t>untuk</a:t>
              </a:r>
              <a:r>
                <a:rPr lang="en-US" sz="1050" dirty="0">
                  <a:solidFill>
                    <a:schemeClr val="tx1">
                      <a:lumMod val="65000"/>
                      <a:lumOff val="35000"/>
                    </a:schemeClr>
                  </a:solidFill>
                  <a:latin typeface="Helvetica"/>
                  <a:ea typeface="Microsoft YaHei" panose="020B0503020204020204" pitchFamily="34" charset="-122"/>
                  <a:cs typeface="Helvetica"/>
                </a:rPr>
                <a:t> </a:t>
              </a:r>
              <a:r>
                <a:rPr lang="en-US" sz="1050" dirty="0" err="1">
                  <a:solidFill>
                    <a:schemeClr val="tx1">
                      <a:lumMod val="65000"/>
                      <a:lumOff val="35000"/>
                    </a:schemeClr>
                  </a:solidFill>
                  <a:latin typeface="Helvetica"/>
                  <a:ea typeface="Microsoft YaHei" panose="020B0503020204020204" pitchFamily="34" charset="-122"/>
                  <a:cs typeface="Helvetica"/>
                </a:rPr>
                <a:t>mengingatkan</a:t>
              </a:r>
              <a:r>
                <a:rPr lang="en-US" sz="1050" dirty="0">
                  <a:solidFill>
                    <a:schemeClr val="tx1">
                      <a:lumMod val="65000"/>
                      <a:lumOff val="35000"/>
                    </a:schemeClr>
                  </a:solidFill>
                  <a:latin typeface="Helvetica"/>
                  <a:ea typeface="Microsoft YaHei" panose="020B0503020204020204" pitchFamily="34" charset="-122"/>
                  <a:cs typeface="Helvetica"/>
                </a:rPr>
                <a:t> </a:t>
              </a:r>
              <a:r>
                <a:rPr lang="en-US" sz="1050" dirty="0" err="1">
                  <a:solidFill>
                    <a:schemeClr val="tx1">
                      <a:lumMod val="65000"/>
                      <a:lumOff val="35000"/>
                    </a:schemeClr>
                  </a:solidFill>
                  <a:latin typeface="Helvetica"/>
                  <a:ea typeface="Microsoft YaHei" panose="020B0503020204020204" pitchFamily="34" charset="-122"/>
                  <a:cs typeface="Helvetica"/>
                </a:rPr>
                <a:t>waktu</a:t>
              </a:r>
              <a:r>
                <a:rPr lang="en-US" sz="1050" dirty="0">
                  <a:solidFill>
                    <a:schemeClr val="tx1">
                      <a:lumMod val="65000"/>
                      <a:lumOff val="35000"/>
                    </a:schemeClr>
                  </a:solidFill>
                  <a:latin typeface="Helvetica"/>
                  <a:ea typeface="Microsoft YaHei" panose="020B0503020204020204" pitchFamily="34" charset="-122"/>
                  <a:cs typeface="Helvetica"/>
                </a:rPr>
                <a:t> </a:t>
              </a:r>
              <a:r>
                <a:rPr lang="en-US" sz="1050" dirty="0" err="1">
                  <a:solidFill>
                    <a:schemeClr val="tx1">
                      <a:lumMod val="65000"/>
                      <a:lumOff val="35000"/>
                    </a:schemeClr>
                  </a:solidFill>
                  <a:latin typeface="Helvetica"/>
                  <a:ea typeface="Microsoft YaHei" panose="020B0503020204020204" pitchFamily="34" charset="-122"/>
                  <a:cs typeface="Helvetica"/>
                </a:rPr>
                <a:t>mengganti</a:t>
              </a:r>
              <a:r>
                <a:rPr lang="en-US" sz="1050" dirty="0">
                  <a:solidFill>
                    <a:schemeClr val="tx1">
                      <a:lumMod val="65000"/>
                      <a:lumOff val="35000"/>
                    </a:schemeClr>
                  </a:solidFill>
                  <a:latin typeface="Helvetica"/>
                  <a:ea typeface="Microsoft YaHei" panose="020B0503020204020204" pitchFamily="34" charset="-122"/>
                  <a:cs typeface="Helvetica"/>
                </a:rPr>
                <a:t> filter.</a:t>
              </a:r>
            </a:p>
          </p:txBody>
        </p:sp>
      </p:grpSp>
      <p:sp>
        <p:nvSpPr>
          <p:cNvPr id="28" name="矩形 6">
            <a:extLst>
              <a:ext uri="{FF2B5EF4-FFF2-40B4-BE49-F238E27FC236}">
                <a16:creationId xmlns="" xmlns:a16="http://schemas.microsoft.com/office/drawing/2014/main" id="{4B5E42F8-8675-4889-B9E0-0E7483890CDD}"/>
              </a:ext>
            </a:extLst>
          </p:cNvPr>
          <p:cNvSpPr/>
          <p:nvPr/>
        </p:nvSpPr>
        <p:spPr>
          <a:xfrm>
            <a:off x="119530" y="254000"/>
            <a:ext cx="8915400" cy="584776"/>
          </a:xfrm>
          <a:prstGeom prst="rect">
            <a:avLst/>
          </a:prstGeom>
        </p:spPr>
        <p:txBody>
          <a:bodyPr wrap="square">
            <a:spAutoFit/>
          </a:bodyPr>
          <a:lstStyle/>
          <a:p>
            <a:r>
              <a:rPr lang="en-ID" altLang="zh-CN" sz="3200" b="1" dirty="0">
                <a:solidFill>
                  <a:srgbClr val="002060"/>
                </a:solidFill>
                <a:latin typeface="Helvetica"/>
                <a:ea typeface="微软雅黑" panose="020B0503020204020204" pitchFamily="34" charset="-122"/>
                <a:cs typeface="Helvetica"/>
              </a:rPr>
              <a:t>KEUNGGULAN PRODUK</a:t>
            </a:r>
            <a:endParaRPr lang="en-US" altLang="zh-CN" sz="3200" b="1" dirty="0">
              <a:solidFill>
                <a:srgbClr val="002060"/>
              </a:solidFill>
              <a:latin typeface="Helvetica"/>
              <a:ea typeface="微软雅黑" panose="020B0503020204020204" pitchFamily="34" charset="-122"/>
              <a:cs typeface="Helvetica"/>
            </a:endParaRPr>
          </a:p>
        </p:txBody>
      </p:sp>
    </p:spTree>
    <p:extLst>
      <p:ext uri="{BB962C8B-B14F-4D97-AF65-F5344CB8AC3E}">
        <p14:creationId xmlns:p14="http://schemas.microsoft.com/office/powerpoint/2010/main" val="4642786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0" name="组合 23"/>
          <p:cNvGrpSpPr/>
          <p:nvPr/>
        </p:nvGrpSpPr>
        <p:grpSpPr>
          <a:xfrm>
            <a:off x="768065" y="1714509"/>
            <a:ext cx="4066820" cy="2622857"/>
            <a:chOff x="5444300" y="1405754"/>
            <a:chExt cx="3658900" cy="2148048"/>
          </a:xfrm>
        </p:grpSpPr>
        <p:grpSp>
          <p:nvGrpSpPr>
            <p:cNvPr id="33" name="组合 14"/>
            <p:cNvGrpSpPr/>
            <p:nvPr/>
          </p:nvGrpSpPr>
          <p:grpSpPr>
            <a:xfrm>
              <a:off x="5444300" y="1405754"/>
              <a:ext cx="3649415" cy="2148048"/>
              <a:chOff x="3063050" y="3341634"/>
              <a:chExt cx="3649415" cy="2148048"/>
            </a:xfrm>
          </p:grpSpPr>
          <p:pic>
            <p:nvPicPr>
              <p:cNvPr id="37" name="Picture 2"/>
              <p:cNvPicPr>
                <a:picLocks noChangeAspect="1" noChangeArrowheads="1"/>
              </p:cNvPicPr>
              <p:nvPr/>
            </p:nvPicPr>
            <p:blipFill>
              <a:blip r:embed="rId3" cstate="print"/>
              <a:srcRect/>
              <a:stretch>
                <a:fillRect/>
              </a:stretch>
            </p:blipFill>
            <p:spPr bwMode="auto">
              <a:xfrm>
                <a:off x="5032066" y="4556895"/>
                <a:ext cx="1680399" cy="932787"/>
              </a:xfrm>
              <a:prstGeom prst="rect">
                <a:avLst/>
              </a:prstGeom>
              <a:noFill/>
              <a:ln w="9525">
                <a:noFill/>
                <a:miter lim="800000"/>
                <a:headEnd/>
                <a:tailEnd/>
              </a:ln>
            </p:spPr>
          </p:pic>
          <p:pic>
            <p:nvPicPr>
              <p:cNvPr id="41" name="Picture 2" descr="https://img.alicdn.com/imgextra/i4/881327606/TB2ZY7zsHBnpuFjSZFGXXX51pXa_%21%21881327606.jpg"/>
              <p:cNvPicPr>
                <a:picLocks noChangeAspect="1" noChangeArrowheads="1"/>
              </p:cNvPicPr>
              <p:nvPr/>
            </p:nvPicPr>
            <p:blipFill>
              <a:blip r:embed="rId4" cstate="print"/>
              <a:srcRect l="30463" t="35976" r="48799" b="53241"/>
              <a:stretch>
                <a:fillRect/>
              </a:stretch>
            </p:blipFill>
            <p:spPr bwMode="auto">
              <a:xfrm>
                <a:off x="3063050" y="3341634"/>
                <a:ext cx="1662468" cy="1562100"/>
              </a:xfrm>
              <a:prstGeom prst="rect">
                <a:avLst/>
              </a:prstGeom>
              <a:noFill/>
            </p:spPr>
          </p:pic>
        </p:grpSp>
        <p:pic>
          <p:nvPicPr>
            <p:cNvPr id="34" name="Picture 11"/>
            <p:cNvPicPr>
              <a:picLocks noChangeAspect="1" noChangeArrowheads="1"/>
            </p:cNvPicPr>
            <p:nvPr/>
          </p:nvPicPr>
          <p:blipFill>
            <a:blip r:embed="rId5" cstate="print"/>
            <a:srcRect/>
            <a:stretch>
              <a:fillRect/>
            </a:stretch>
          </p:blipFill>
          <p:spPr bwMode="auto">
            <a:xfrm>
              <a:off x="7593001" y="1482945"/>
              <a:ext cx="1510199" cy="1179136"/>
            </a:xfrm>
            <a:prstGeom prst="rect">
              <a:avLst/>
            </a:prstGeom>
            <a:noFill/>
            <a:ln w="9525">
              <a:noFill/>
              <a:miter lim="800000"/>
              <a:headEnd/>
              <a:tailEnd/>
            </a:ln>
          </p:spPr>
        </p:pic>
      </p:grpSp>
      <p:grpSp>
        <p:nvGrpSpPr>
          <p:cNvPr id="43" name="组合 11"/>
          <p:cNvGrpSpPr/>
          <p:nvPr/>
        </p:nvGrpSpPr>
        <p:grpSpPr>
          <a:xfrm>
            <a:off x="5769558" y="1911888"/>
            <a:ext cx="1945512" cy="1733591"/>
            <a:chOff x="8734098" y="2916622"/>
            <a:chExt cx="2594016" cy="2311454"/>
          </a:xfrm>
        </p:grpSpPr>
        <p:pic>
          <p:nvPicPr>
            <p:cNvPr id="44" name="Picture 3"/>
            <p:cNvPicPr>
              <a:picLocks noChangeAspect="1" noChangeArrowheads="1"/>
            </p:cNvPicPr>
            <p:nvPr/>
          </p:nvPicPr>
          <p:blipFill>
            <a:blip r:embed="rId6" cstate="print"/>
            <a:srcRect/>
            <a:stretch>
              <a:fillRect/>
            </a:stretch>
          </p:blipFill>
          <p:spPr bwMode="auto">
            <a:xfrm>
              <a:off x="8734098" y="2920573"/>
              <a:ext cx="2590800" cy="2307503"/>
            </a:xfrm>
            <a:prstGeom prst="rect">
              <a:avLst/>
            </a:prstGeom>
            <a:noFill/>
            <a:ln w="9525">
              <a:noFill/>
              <a:miter lim="800000"/>
              <a:headEnd/>
              <a:tailEnd/>
            </a:ln>
          </p:spPr>
        </p:pic>
        <p:pic>
          <p:nvPicPr>
            <p:cNvPr id="45" name="Picture 1"/>
            <p:cNvPicPr>
              <a:picLocks noChangeAspect="1" noChangeArrowheads="1"/>
            </p:cNvPicPr>
            <p:nvPr/>
          </p:nvPicPr>
          <p:blipFill>
            <a:blip r:embed="rId7" cstate="print"/>
            <a:srcRect l="39076" t="31193" r="43854" b="41428"/>
            <a:stretch>
              <a:fillRect/>
            </a:stretch>
          </p:blipFill>
          <p:spPr bwMode="auto">
            <a:xfrm>
              <a:off x="9149258" y="3436883"/>
              <a:ext cx="735722" cy="1363779"/>
            </a:xfrm>
            <a:prstGeom prst="roundRect">
              <a:avLst/>
            </a:prstGeom>
            <a:noFill/>
            <a:ln w="9525">
              <a:noFill/>
              <a:miter lim="800000"/>
              <a:headEnd/>
              <a:tailEnd/>
            </a:ln>
          </p:spPr>
        </p:pic>
        <p:pic>
          <p:nvPicPr>
            <p:cNvPr id="46" name="Picture 1"/>
            <p:cNvPicPr>
              <a:picLocks noChangeAspect="1" noChangeArrowheads="1"/>
            </p:cNvPicPr>
            <p:nvPr/>
          </p:nvPicPr>
          <p:blipFill>
            <a:blip r:embed="rId7" cstate="print"/>
            <a:srcRect l="6697" t="2063" r="77554" b="71227"/>
            <a:stretch>
              <a:fillRect/>
            </a:stretch>
          </p:blipFill>
          <p:spPr bwMode="auto">
            <a:xfrm>
              <a:off x="10673255" y="2916622"/>
              <a:ext cx="654859" cy="1283524"/>
            </a:xfrm>
            <a:prstGeom prst="rect">
              <a:avLst/>
            </a:prstGeom>
            <a:noFill/>
            <a:ln w="9525">
              <a:noFill/>
              <a:miter lim="800000"/>
              <a:headEnd/>
              <a:tailEnd/>
            </a:ln>
          </p:spPr>
        </p:pic>
      </p:grpSp>
      <p:sp>
        <p:nvSpPr>
          <p:cNvPr id="49" name="TextBox 48"/>
          <p:cNvSpPr txBox="1"/>
          <p:nvPr/>
        </p:nvSpPr>
        <p:spPr>
          <a:xfrm>
            <a:off x="559546" y="3799106"/>
            <a:ext cx="2294219" cy="623248"/>
          </a:xfrm>
          <a:prstGeom prst="rect">
            <a:avLst/>
          </a:prstGeom>
          <a:noFill/>
        </p:spPr>
        <p:txBody>
          <a:bodyPr wrap="square" lIns="68580" tIns="34290" rIns="68580" bIns="34290" rtlCol="0">
            <a:spAutoFit/>
          </a:bodyPr>
          <a:lstStyle/>
          <a:p>
            <a:pPr algn="ctr"/>
            <a:r>
              <a:rPr lang="en-US" b="1" dirty="0">
                <a:solidFill>
                  <a:srgbClr val="002060"/>
                </a:solidFill>
                <a:latin typeface="Helvetica"/>
                <a:cs typeface="Helvetica"/>
              </a:rPr>
              <a:t>4 </a:t>
            </a:r>
            <a:r>
              <a:rPr lang="en-US" b="1" dirty="0" err="1">
                <a:solidFill>
                  <a:srgbClr val="002060"/>
                </a:solidFill>
                <a:latin typeface="Helvetica"/>
                <a:cs typeface="Helvetica"/>
              </a:rPr>
              <a:t>Baterai</a:t>
            </a:r>
            <a:r>
              <a:rPr lang="en-US" b="1" dirty="0">
                <a:solidFill>
                  <a:srgbClr val="002060"/>
                </a:solidFill>
                <a:latin typeface="Helvetica"/>
                <a:cs typeface="Helvetica"/>
              </a:rPr>
              <a:t> A3, </a:t>
            </a:r>
          </a:p>
          <a:p>
            <a:pPr algn="ctr"/>
            <a:r>
              <a:rPr lang="en-US" b="1" dirty="0" err="1">
                <a:solidFill>
                  <a:srgbClr val="002060"/>
                </a:solidFill>
                <a:latin typeface="Helvetica"/>
                <a:cs typeface="Helvetica"/>
              </a:rPr>
              <a:t>Tanpa</a:t>
            </a:r>
            <a:r>
              <a:rPr lang="en-US" b="1" dirty="0">
                <a:solidFill>
                  <a:srgbClr val="002060"/>
                </a:solidFill>
                <a:latin typeface="Helvetica"/>
                <a:cs typeface="Helvetica"/>
              </a:rPr>
              <a:t> </a:t>
            </a:r>
            <a:r>
              <a:rPr lang="en-US" b="1" dirty="0" err="1">
                <a:solidFill>
                  <a:srgbClr val="002060"/>
                </a:solidFill>
                <a:latin typeface="Helvetica"/>
                <a:cs typeface="Helvetica"/>
              </a:rPr>
              <a:t>Listik</a:t>
            </a:r>
            <a:r>
              <a:rPr lang="en-US" b="1" dirty="0">
                <a:solidFill>
                  <a:srgbClr val="002060"/>
                </a:solidFill>
                <a:latin typeface="Helvetica"/>
                <a:cs typeface="Helvetica"/>
              </a:rPr>
              <a:t>, </a:t>
            </a:r>
          </a:p>
        </p:txBody>
      </p:sp>
      <p:sp>
        <p:nvSpPr>
          <p:cNvPr id="57" name="TextBox 56"/>
          <p:cNvSpPr txBox="1"/>
          <p:nvPr/>
        </p:nvSpPr>
        <p:spPr>
          <a:xfrm>
            <a:off x="5769558" y="3802930"/>
            <a:ext cx="3276906" cy="715581"/>
          </a:xfrm>
          <a:prstGeom prst="rect">
            <a:avLst/>
          </a:prstGeom>
          <a:noFill/>
        </p:spPr>
        <p:txBody>
          <a:bodyPr wrap="square" lIns="68580" tIns="34290" rIns="68580" bIns="34290" rtlCol="0">
            <a:spAutoFit/>
          </a:bodyPr>
          <a:lstStyle/>
          <a:p>
            <a:r>
              <a:rPr lang="en-US" b="1" dirty="0" err="1">
                <a:solidFill>
                  <a:srgbClr val="002060"/>
                </a:solidFill>
                <a:latin typeface="Helvetica"/>
                <a:cs typeface="Helvetica"/>
              </a:rPr>
              <a:t>Tanpa</a:t>
            </a:r>
            <a:r>
              <a:rPr lang="en-US" b="1" dirty="0">
                <a:solidFill>
                  <a:srgbClr val="002060"/>
                </a:solidFill>
                <a:latin typeface="Helvetica"/>
                <a:cs typeface="Helvetica"/>
              </a:rPr>
              <a:t> </a:t>
            </a:r>
            <a:r>
              <a:rPr lang="en-US" b="1" dirty="0" err="1" smtClean="0">
                <a:solidFill>
                  <a:srgbClr val="002060"/>
                </a:solidFill>
                <a:latin typeface="Helvetica"/>
                <a:cs typeface="Helvetica"/>
              </a:rPr>
              <a:t>Limbah</a:t>
            </a:r>
            <a:endParaRPr lang="id-ID" b="1" dirty="0" smtClean="0">
              <a:solidFill>
                <a:srgbClr val="002060"/>
              </a:solidFill>
              <a:latin typeface="Helvetica"/>
              <a:cs typeface="Helvetica"/>
            </a:endParaRPr>
          </a:p>
          <a:p>
            <a:r>
              <a:rPr lang="id-ID" sz="1200" b="1" dirty="0" smtClean="0">
                <a:solidFill>
                  <a:srgbClr val="002060"/>
                </a:solidFill>
                <a:latin typeface="Helvetica"/>
                <a:cs typeface="Helvetica"/>
              </a:rPr>
              <a:t>(mesin air dengan listrik akan menghasilkan banyak limbah air)</a:t>
            </a:r>
            <a:endParaRPr lang="en-US" sz="1200" b="1" dirty="0">
              <a:solidFill>
                <a:srgbClr val="002060"/>
              </a:solidFill>
              <a:latin typeface="Helvetica"/>
              <a:cs typeface="Helvetica"/>
            </a:endParaRPr>
          </a:p>
        </p:txBody>
      </p:sp>
      <p:grpSp>
        <p:nvGrpSpPr>
          <p:cNvPr id="3" name="Group 2"/>
          <p:cNvGrpSpPr/>
          <p:nvPr/>
        </p:nvGrpSpPr>
        <p:grpSpPr>
          <a:xfrm>
            <a:off x="1" y="168919"/>
            <a:ext cx="8501529" cy="1347061"/>
            <a:chOff x="1" y="168919"/>
            <a:chExt cx="8501529" cy="1347061"/>
          </a:xfrm>
        </p:grpSpPr>
        <p:pic>
          <p:nvPicPr>
            <p:cNvPr id="23" name="Picture 8"/>
            <p:cNvPicPr>
              <a:picLocks noChangeAspect="1" noChangeArrowheads="1"/>
            </p:cNvPicPr>
            <p:nvPr/>
          </p:nvPicPr>
          <p:blipFill>
            <a:blip r:embed="rId8" cstate="print"/>
            <a:srcRect b="80018"/>
            <a:stretch>
              <a:fillRect/>
            </a:stretch>
          </p:blipFill>
          <p:spPr bwMode="auto">
            <a:xfrm>
              <a:off x="1" y="266285"/>
              <a:ext cx="7223828" cy="1249695"/>
            </a:xfrm>
            <a:prstGeom prst="rect">
              <a:avLst/>
            </a:prstGeom>
            <a:noFill/>
            <a:ln w="9525">
              <a:noFill/>
              <a:miter lim="800000"/>
              <a:headEnd/>
              <a:tailEnd/>
            </a:ln>
          </p:spPr>
        </p:pic>
        <p:sp>
          <p:nvSpPr>
            <p:cNvPr id="48" name="TextBox 47"/>
            <p:cNvSpPr txBox="1"/>
            <p:nvPr/>
          </p:nvSpPr>
          <p:spPr>
            <a:xfrm>
              <a:off x="1330560" y="754428"/>
              <a:ext cx="7170970" cy="315471"/>
            </a:xfrm>
            <a:prstGeom prst="rect">
              <a:avLst/>
            </a:prstGeom>
            <a:solidFill>
              <a:srgbClr val="FFFFFF"/>
            </a:solidFill>
            <a:ln>
              <a:solidFill>
                <a:srgbClr val="FFFFFF"/>
              </a:solidFill>
            </a:ln>
          </p:spPr>
          <p:txBody>
            <a:bodyPr wrap="square" lIns="68580" tIns="34290" rIns="68580" bIns="34290" rtlCol="0">
              <a:spAutoFit/>
            </a:bodyPr>
            <a:lstStyle/>
            <a:p>
              <a:r>
                <a:rPr lang="en-US" sz="1600" dirty="0">
                  <a:solidFill>
                    <a:schemeClr val="tx1">
                      <a:lumMod val="75000"/>
                      <a:lumOff val="25000"/>
                    </a:schemeClr>
                  </a:solidFill>
                  <a:latin typeface="Helvetica"/>
                  <a:cs typeface="Helvetica"/>
                </a:rPr>
                <a:t>4 </a:t>
              </a:r>
              <a:r>
                <a:rPr lang="en-US" sz="1600" dirty="0" err="1">
                  <a:solidFill>
                    <a:schemeClr val="tx1">
                      <a:lumMod val="75000"/>
                      <a:lumOff val="25000"/>
                    </a:schemeClr>
                  </a:solidFill>
                  <a:latin typeface="Helvetica"/>
                  <a:cs typeface="Helvetica"/>
                </a:rPr>
                <a:t>Baterai</a:t>
              </a:r>
              <a:r>
                <a:rPr lang="en-US" sz="1600" dirty="0">
                  <a:solidFill>
                    <a:schemeClr val="tx1">
                      <a:lumMod val="75000"/>
                      <a:lumOff val="25000"/>
                    </a:schemeClr>
                  </a:solidFill>
                  <a:latin typeface="Helvetica"/>
                  <a:cs typeface="Helvetica"/>
                </a:rPr>
                <a:t> A3, </a:t>
              </a:r>
              <a:r>
                <a:rPr lang="en-US" sz="1600" dirty="0" err="1">
                  <a:solidFill>
                    <a:schemeClr val="tx1">
                      <a:lumMod val="75000"/>
                      <a:lumOff val="25000"/>
                    </a:schemeClr>
                  </a:solidFill>
                  <a:latin typeface="Helvetica"/>
                  <a:cs typeface="Helvetica"/>
                </a:rPr>
                <a:t>Tanpa</a:t>
              </a:r>
              <a:r>
                <a:rPr lang="en-US" sz="1600" dirty="0">
                  <a:solidFill>
                    <a:schemeClr val="tx1">
                      <a:lumMod val="75000"/>
                      <a:lumOff val="25000"/>
                    </a:schemeClr>
                  </a:solidFill>
                  <a:latin typeface="Helvetica"/>
                  <a:cs typeface="Helvetica"/>
                </a:rPr>
                <a:t> </a:t>
              </a:r>
              <a:r>
                <a:rPr lang="en-US" sz="1600" dirty="0" err="1">
                  <a:solidFill>
                    <a:schemeClr val="tx1">
                      <a:lumMod val="75000"/>
                      <a:lumOff val="25000"/>
                    </a:schemeClr>
                  </a:solidFill>
                  <a:latin typeface="Helvetica"/>
                  <a:cs typeface="Helvetica"/>
                </a:rPr>
                <a:t>Listik</a:t>
              </a:r>
              <a:r>
                <a:rPr lang="en-US" sz="1600" dirty="0">
                  <a:solidFill>
                    <a:schemeClr val="tx1">
                      <a:lumMod val="75000"/>
                      <a:lumOff val="25000"/>
                    </a:schemeClr>
                  </a:solidFill>
                  <a:latin typeface="Helvetica"/>
                  <a:cs typeface="Helvetica"/>
                </a:rPr>
                <a:t>, </a:t>
              </a:r>
              <a:r>
                <a:rPr lang="en-US" sz="1600" dirty="0" err="1">
                  <a:solidFill>
                    <a:schemeClr val="tx1">
                      <a:lumMod val="75000"/>
                      <a:lumOff val="25000"/>
                    </a:schemeClr>
                  </a:solidFill>
                  <a:latin typeface="Helvetica"/>
                  <a:cs typeface="Helvetica"/>
                </a:rPr>
                <a:t>Tanpa</a:t>
              </a:r>
              <a:r>
                <a:rPr lang="en-US" sz="1600" dirty="0">
                  <a:solidFill>
                    <a:schemeClr val="tx1">
                      <a:lumMod val="75000"/>
                      <a:lumOff val="25000"/>
                    </a:schemeClr>
                  </a:solidFill>
                  <a:latin typeface="Helvetica"/>
                  <a:cs typeface="Helvetica"/>
                </a:rPr>
                <a:t> </a:t>
              </a:r>
              <a:r>
                <a:rPr lang="en-US" sz="1600" dirty="0" err="1">
                  <a:solidFill>
                    <a:schemeClr val="tx1">
                      <a:lumMod val="75000"/>
                      <a:lumOff val="25000"/>
                    </a:schemeClr>
                  </a:solidFill>
                  <a:latin typeface="Helvetica"/>
                  <a:cs typeface="Helvetica"/>
                </a:rPr>
                <a:t>Limbah</a:t>
              </a:r>
              <a:r>
                <a:rPr lang="en-US" sz="1600" dirty="0">
                  <a:solidFill>
                    <a:schemeClr val="tx1">
                      <a:lumMod val="75000"/>
                      <a:lumOff val="25000"/>
                    </a:schemeClr>
                  </a:solidFill>
                  <a:latin typeface="Helvetica"/>
                  <a:cs typeface="Helvetica"/>
                </a:rPr>
                <a:t>, </a:t>
              </a:r>
              <a:r>
                <a:rPr lang="en-US" sz="1600" dirty="0" err="1">
                  <a:solidFill>
                    <a:schemeClr val="tx1">
                      <a:lumMod val="75000"/>
                      <a:lumOff val="25000"/>
                    </a:schemeClr>
                  </a:solidFill>
                  <a:latin typeface="Helvetica"/>
                  <a:cs typeface="Helvetica"/>
                </a:rPr>
                <a:t>Tanpa</a:t>
              </a:r>
              <a:r>
                <a:rPr lang="en-US" sz="1600" dirty="0">
                  <a:solidFill>
                    <a:schemeClr val="tx1">
                      <a:lumMod val="75000"/>
                      <a:lumOff val="25000"/>
                    </a:schemeClr>
                  </a:solidFill>
                  <a:latin typeface="Helvetica"/>
                  <a:cs typeface="Helvetica"/>
                </a:rPr>
                <a:t> </a:t>
              </a:r>
              <a:r>
                <a:rPr lang="en-US" sz="1600" dirty="0" err="1">
                  <a:solidFill>
                    <a:schemeClr val="tx1">
                      <a:lumMod val="75000"/>
                      <a:lumOff val="25000"/>
                    </a:schemeClr>
                  </a:solidFill>
                  <a:latin typeface="Helvetica"/>
                  <a:cs typeface="Helvetica"/>
                </a:rPr>
                <a:t>Pompa</a:t>
              </a:r>
              <a:r>
                <a:rPr lang="en-US" sz="1600" dirty="0">
                  <a:solidFill>
                    <a:schemeClr val="tx1">
                      <a:lumMod val="75000"/>
                      <a:lumOff val="25000"/>
                    </a:schemeClr>
                  </a:solidFill>
                  <a:latin typeface="Helvetica"/>
                  <a:cs typeface="Helvetica"/>
                </a:rPr>
                <a:t>, </a:t>
              </a:r>
              <a:r>
                <a:rPr lang="en-US" sz="1600" dirty="0" err="1">
                  <a:solidFill>
                    <a:schemeClr val="tx1">
                      <a:lumMod val="75000"/>
                      <a:lumOff val="25000"/>
                    </a:schemeClr>
                  </a:solidFill>
                  <a:latin typeface="Helvetica"/>
                  <a:cs typeface="Helvetica"/>
                </a:rPr>
                <a:t>Tanpa</a:t>
              </a:r>
              <a:r>
                <a:rPr lang="en-US" sz="1600" dirty="0">
                  <a:solidFill>
                    <a:schemeClr val="tx1">
                      <a:lumMod val="75000"/>
                      <a:lumOff val="25000"/>
                    </a:schemeClr>
                  </a:solidFill>
                  <a:latin typeface="Helvetica"/>
                  <a:cs typeface="Helvetica"/>
                </a:rPr>
                <a:t> </a:t>
              </a:r>
              <a:r>
                <a:rPr lang="en-US" sz="1600" dirty="0" err="1">
                  <a:solidFill>
                    <a:schemeClr val="tx1">
                      <a:lumMod val="75000"/>
                      <a:lumOff val="25000"/>
                    </a:schemeClr>
                  </a:solidFill>
                  <a:latin typeface="Helvetica"/>
                  <a:cs typeface="Helvetica"/>
                </a:rPr>
                <a:t>Berisik</a:t>
              </a:r>
              <a:endParaRPr lang="en-US" sz="1600" dirty="0">
                <a:solidFill>
                  <a:schemeClr val="tx1">
                    <a:lumMod val="75000"/>
                    <a:lumOff val="25000"/>
                  </a:schemeClr>
                </a:solidFill>
                <a:latin typeface="Helvetica"/>
                <a:cs typeface="Helvetica"/>
              </a:endParaRPr>
            </a:p>
          </p:txBody>
        </p:sp>
        <p:sp>
          <p:nvSpPr>
            <p:cNvPr id="59" name="矩形 6">
              <a:extLst>
                <a:ext uri="{FF2B5EF4-FFF2-40B4-BE49-F238E27FC236}">
                  <a16:creationId xmlns="" xmlns:a16="http://schemas.microsoft.com/office/drawing/2014/main" id="{4B5E42F8-8675-4889-B9E0-0E7483890CDD}"/>
                </a:ext>
              </a:extLst>
            </p:cNvPr>
            <p:cNvSpPr/>
            <p:nvPr/>
          </p:nvSpPr>
          <p:spPr>
            <a:xfrm>
              <a:off x="1299882" y="168919"/>
              <a:ext cx="4796119" cy="584776"/>
            </a:xfrm>
            <a:prstGeom prst="rect">
              <a:avLst/>
            </a:prstGeom>
            <a:solidFill>
              <a:schemeClr val="bg1"/>
            </a:solidFill>
          </p:spPr>
          <p:txBody>
            <a:bodyPr wrap="square">
              <a:spAutoFit/>
            </a:bodyPr>
            <a:lstStyle/>
            <a:p>
              <a:r>
                <a:rPr lang="en-ID" altLang="zh-CN" sz="3200" b="1" dirty="0">
                  <a:solidFill>
                    <a:srgbClr val="2480BB"/>
                  </a:solidFill>
                  <a:latin typeface="Helvetica"/>
                  <a:ea typeface="微软雅黑" panose="020B0503020204020204" pitchFamily="34" charset="-122"/>
                  <a:cs typeface="Helvetica"/>
                </a:rPr>
                <a:t>HEMAT ENERGI</a:t>
              </a:r>
              <a:endParaRPr lang="en-US" altLang="zh-CN" sz="3200" b="1" dirty="0">
                <a:solidFill>
                  <a:srgbClr val="2480BB"/>
                </a:solidFill>
                <a:latin typeface="Helvetica"/>
                <a:ea typeface="微软雅黑" panose="020B0503020204020204" pitchFamily="34" charset="-122"/>
                <a:cs typeface="Helvetica"/>
              </a:endParaRPr>
            </a:p>
          </p:txBody>
        </p:sp>
      </p:grpSp>
    </p:spTree>
    <p:extLst>
      <p:ext uri="{BB962C8B-B14F-4D97-AF65-F5344CB8AC3E}">
        <p14:creationId xmlns:p14="http://schemas.microsoft.com/office/powerpoint/2010/main" val="224235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8"/>
          <p:cNvPicPr>
            <a:picLocks noChangeAspect="1" noChangeArrowheads="1"/>
          </p:cNvPicPr>
          <p:nvPr/>
        </p:nvPicPr>
        <p:blipFill>
          <a:blip r:embed="rId3" cstate="print"/>
          <a:srcRect t="19550" b="59709"/>
          <a:stretch>
            <a:fillRect/>
          </a:stretch>
        </p:blipFill>
        <p:spPr bwMode="auto">
          <a:xfrm>
            <a:off x="0" y="440528"/>
            <a:ext cx="6633564" cy="1191126"/>
          </a:xfrm>
          <a:prstGeom prst="rect">
            <a:avLst/>
          </a:prstGeom>
          <a:noFill/>
          <a:ln w="9525">
            <a:noFill/>
            <a:miter lim="800000"/>
            <a:headEnd/>
            <a:tailEnd/>
          </a:ln>
        </p:spPr>
      </p:pic>
      <p:sp>
        <p:nvSpPr>
          <p:cNvPr id="7" name="TextBox 6"/>
          <p:cNvSpPr txBox="1"/>
          <p:nvPr/>
        </p:nvSpPr>
        <p:spPr>
          <a:xfrm>
            <a:off x="1158237" y="960341"/>
            <a:ext cx="7544499" cy="315471"/>
          </a:xfrm>
          <a:prstGeom prst="rect">
            <a:avLst/>
          </a:prstGeom>
          <a:solidFill>
            <a:srgbClr val="FFFFFF"/>
          </a:solidFill>
          <a:ln>
            <a:solidFill>
              <a:srgbClr val="FFFFFF"/>
            </a:solidFill>
          </a:ln>
        </p:spPr>
        <p:txBody>
          <a:bodyPr wrap="square" lIns="68580" tIns="34290" rIns="68580" bIns="34290" rtlCol="0">
            <a:spAutoFit/>
          </a:bodyPr>
          <a:lstStyle/>
          <a:p>
            <a:r>
              <a:rPr lang="en-US" sz="1600" dirty="0" err="1">
                <a:solidFill>
                  <a:schemeClr val="tx1">
                    <a:lumMod val="75000"/>
                    <a:lumOff val="25000"/>
                  </a:schemeClr>
                </a:solidFill>
                <a:latin typeface="Arial" pitchFamily="34" charset="0"/>
                <a:cs typeface="Arial" pitchFamily="34" charset="0"/>
              </a:rPr>
              <a:t>Mengurangi</a:t>
            </a:r>
            <a:r>
              <a:rPr lang="en-US" sz="1600" dirty="0">
                <a:solidFill>
                  <a:schemeClr val="tx1">
                    <a:lumMod val="75000"/>
                    <a:lumOff val="25000"/>
                  </a:schemeClr>
                </a:solidFill>
                <a:latin typeface="Arial" pitchFamily="34" charset="0"/>
                <a:cs typeface="Arial" pitchFamily="34" charset="0"/>
              </a:rPr>
              <a:t> </a:t>
            </a:r>
            <a:r>
              <a:rPr lang="en-US" sz="1600" dirty="0" err="1">
                <a:solidFill>
                  <a:schemeClr val="tx1">
                    <a:lumMod val="75000"/>
                    <a:lumOff val="25000"/>
                  </a:schemeClr>
                </a:solidFill>
                <a:latin typeface="Arial" pitchFamily="34" charset="0"/>
                <a:cs typeface="Arial" pitchFamily="34" charset="0"/>
              </a:rPr>
              <a:t>sambungan</a:t>
            </a:r>
            <a:r>
              <a:rPr lang="en-US" sz="1600" dirty="0">
                <a:solidFill>
                  <a:schemeClr val="tx1">
                    <a:lumMod val="75000"/>
                    <a:lumOff val="25000"/>
                  </a:schemeClr>
                </a:solidFill>
                <a:latin typeface="Arial" pitchFamily="34" charset="0"/>
                <a:cs typeface="Arial" pitchFamily="34" charset="0"/>
              </a:rPr>
              <a:t> </a:t>
            </a:r>
            <a:r>
              <a:rPr lang="en-US" sz="1600" dirty="0" err="1">
                <a:solidFill>
                  <a:schemeClr val="tx1">
                    <a:lumMod val="75000"/>
                    <a:lumOff val="25000"/>
                  </a:schemeClr>
                </a:solidFill>
                <a:latin typeface="Arial" pitchFamily="34" charset="0"/>
                <a:cs typeface="Arial" pitchFamily="34" charset="0"/>
              </a:rPr>
              <a:t>pipa</a:t>
            </a:r>
            <a:r>
              <a:rPr lang="en-US" sz="1600" dirty="0">
                <a:solidFill>
                  <a:schemeClr val="tx1">
                    <a:lumMod val="75000"/>
                    <a:lumOff val="25000"/>
                  </a:schemeClr>
                </a:solidFill>
                <a:latin typeface="Arial" pitchFamily="34" charset="0"/>
                <a:cs typeface="Arial" pitchFamily="34" charset="0"/>
              </a:rPr>
              <a:t>, </a:t>
            </a:r>
            <a:r>
              <a:rPr lang="en-US" sz="1600" dirty="0" err="1">
                <a:solidFill>
                  <a:schemeClr val="tx1">
                    <a:lumMod val="75000"/>
                    <a:lumOff val="25000"/>
                  </a:schemeClr>
                </a:solidFill>
                <a:latin typeface="Arial" pitchFamily="34" charset="0"/>
                <a:cs typeface="Arial" pitchFamily="34" charset="0"/>
              </a:rPr>
              <a:t>tidak</a:t>
            </a:r>
            <a:r>
              <a:rPr lang="en-US" sz="1600" dirty="0">
                <a:solidFill>
                  <a:schemeClr val="tx1">
                    <a:lumMod val="75000"/>
                    <a:lumOff val="25000"/>
                  </a:schemeClr>
                </a:solidFill>
                <a:latin typeface="Arial" pitchFamily="34" charset="0"/>
                <a:cs typeface="Arial" pitchFamily="34" charset="0"/>
              </a:rPr>
              <a:t> </a:t>
            </a:r>
            <a:r>
              <a:rPr lang="en-US" sz="1600" dirty="0" err="1">
                <a:solidFill>
                  <a:schemeClr val="tx1">
                    <a:lumMod val="75000"/>
                    <a:lumOff val="25000"/>
                  </a:schemeClr>
                </a:solidFill>
                <a:latin typeface="Arial" pitchFamily="34" charset="0"/>
                <a:cs typeface="Arial" pitchFamily="34" charset="0"/>
              </a:rPr>
              <a:t>perlu</a:t>
            </a:r>
            <a:r>
              <a:rPr lang="en-US" sz="1600" dirty="0">
                <a:solidFill>
                  <a:schemeClr val="tx1">
                    <a:lumMod val="75000"/>
                    <a:lumOff val="25000"/>
                  </a:schemeClr>
                </a:solidFill>
                <a:latin typeface="Arial" pitchFamily="34" charset="0"/>
                <a:cs typeface="Arial" pitchFamily="34" charset="0"/>
              </a:rPr>
              <a:t> </a:t>
            </a:r>
            <a:r>
              <a:rPr lang="en-US" sz="1600" dirty="0" err="1">
                <a:solidFill>
                  <a:schemeClr val="tx1">
                    <a:lumMod val="75000"/>
                    <a:lumOff val="25000"/>
                  </a:schemeClr>
                </a:solidFill>
                <a:latin typeface="Arial" pitchFamily="34" charset="0"/>
                <a:cs typeface="Arial" pitchFamily="34" charset="0"/>
              </a:rPr>
              <a:t>khawatir</a:t>
            </a:r>
            <a:r>
              <a:rPr lang="en-US" sz="1600" dirty="0">
                <a:solidFill>
                  <a:schemeClr val="tx1">
                    <a:lumMod val="75000"/>
                    <a:lumOff val="25000"/>
                  </a:schemeClr>
                </a:solidFill>
                <a:latin typeface="Arial" pitchFamily="34" charset="0"/>
                <a:cs typeface="Arial" pitchFamily="34" charset="0"/>
              </a:rPr>
              <a:t> </a:t>
            </a:r>
            <a:r>
              <a:rPr lang="en-US" sz="1600" dirty="0" err="1">
                <a:solidFill>
                  <a:schemeClr val="tx1">
                    <a:lumMod val="75000"/>
                    <a:lumOff val="25000"/>
                  </a:schemeClr>
                </a:solidFill>
                <a:latin typeface="Arial" pitchFamily="34" charset="0"/>
                <a:cs typeface="Arial" pitchFamily="34" charset="0"/>
              </a:rPr>
              <a:t>terhadap</a:t>
            </a:r>
            <a:r>
              <a:rPr lang="en-US" sz="1600" dirty="0">
                <a:solidFill>
                  <a:schemeClr val="tx1">
                    <a:lumMod val="75000"/>
                    <a:lumOff val="25000"/>
                  </a:schemeClr>
                </a:solidFill>
                <a:latin typeface="Arial" pitchFamily="34" charset="0"/>
                <a:cs typeface="Arial" pitchFamily="34" charset="0"/>
              </a:rPr>
              <a:t> </a:t>
            </a:r>
            <a:r>
              <a:rPr lang="en-US" sz="1600" dirty="0" err="1">
                <a:solidFill>
                  <a:schemeClr val="tx1">
                    <a:lumMod val="75000"/>
                    <a:lumOff val="25000"/>
                  </a:schemeClr>
                </a:solidFill>
                <a:latin typeface="Arial" pitchFamily="34" charset="0"/>
                <a:cs typeface="Arial" pitchFamily="34" charset="0"/>
              </a:rPr>
              <a:t>risiko</a:t>
            </a:r>
            <a:r>
              <a:rPr lang="en-US" sz="1600" dirty="0">
                <a:solidFill>
                  <a:schemeClr val="tx1">
                    <a:lumMod val="75000"/>
                    <a:lumOff val="25000"/>
                  </a:schemeClr>
                </a:solidFill>
                <a:latin typeface="Arial" pitchFamily="34" charset="0"/>
                <a:cs typeface="Arial" pitchFamily="34" charset="0"/>
              </a:rPr>
              <a:t> </a:t>
            </a:r>
            <a:r>
              <a:rPr lang="en-US" sz="1600" dirty="0" err="1">
                <a:solidFill>
                  <a:schemeClr val="tx1">
                    <a:lumMod val="75000"/>
                    <a:lumOff val="25000"/>
                  </a:schemeClr>
                </a:solidFill>
                <a:latin typeface="Arial" pitchFamily="34" charset="0"/>
                <a:cs typeface="Arial" pitchFamily="34" charset="0"/>
              </a:rPr>
              <a:t>pipa</a:t>
            </a:r>
            <a:r>
              <a:rPr lang="en-US" sz="1600" dirty="0">
                <a:solidFill>
                  <a:schemeClr val="tx1">
                    <a:lumMod val="75000"/>
                    <a:lumOff val="25000"/>
                  </a:schemeClr>
                </a:solidFill>
                <a:latin typeface="Arial" pitchFamily="34" charset="0"/>
                <a:cs typeface="Arial" pitchFamily="34" charset="0"/>
              </a:rPr>
              <a:t> </a:t>
            </a:r>
            <a:r>
              <a:rPr lang="en-US" sz="1600" dirty="0" err="1">
                <a:solidFill>
                  <a:schemeClr val="tx1">
                    <a:lumMod val="75000"/>
                    <a:lumOff val="25000"/>
                  </a:schemeClr>
                </a:solidFill>
                <a:latin typeface="Arial" pitchFamily="34" charset="0"/>
                <a:cs typeface="Arial" pitchFamily="34" charset="0"/>
              </a:rPr>
              <a:t>meledak</a:t>
            </a:r>
            <a:endParaRPr lang="en-US" sz="1600" dirty="0">
              <a:solidFill>
                <a:schemeClr val="tx1">
                  <a:lumMod val="75000"/>
                  <a:lumOff val="25000"/>
                </a:schemeClr>
              </a:solidFill>
              <a:latin typeface="Arial" pitchFamily="34" charset="0"/>
              <a:cs typeface="Arial" pitchFamily="34" charset="0"/>
            </a:endParaRPr>
          </a:p>
        </p:txBody>
      </p:sp>
      <p:sp>
        <p:nvSpPr>
          <p:cNvPr id="8" name="矩形 6">
            <a:extLst>
              <a:ext uri="{FF2B5EF4-FFF2-40B4-BE49-F238E27FC236}">
                <a16:creationId xmlns="" xmlns:a16="http://schemas.microsoft.com/office/drawing/2014/main" id="{4B5E42F8-8675-4889-B9E0-0E7483890CDD}"/>
              </a:ext>
            </a:extLst>
          </p:cNvPr>
          <p:cNvSpPr/>
          <p:nvPr/>
        </p:nvSpPr>
        <p:spPr>
          <a:xfrm>
            <a:off x="1089709" y="540677"/>
            <a:ext cx="7007411" cy="461665"/>
          </a:xfrm>
          <a:prstGeom prst="rect">
            <a:avLst/>
          </a:prstGeom>
          <a:solidFill>
            <a:schemeClr val="bg1"/>
          </a:solidFill>
        </p:spPr>
        <p:txBody>
          <a:bodyPr wrap="square">
            <a:spAutoFit/>
          </a:bodyPr>
          <a:lstStyle/>
          <a:p>
            <a:pPr>
              <a:tabLst>
                <a:tab pos="770335" algn="l"/>
              </a:tabLst>
            </a:pPr>
            <a:r>
              <a:rPr lang="en-US" sz="2400" b="1" dirty="0">
                <a:solidFill>
                  <a:srgbClr val="2480BB"/>
                </a:solidFill>
                <a:latin typeface="Arial" pitchFamily="34" charset="0"/>
                <a:cs typeface="Arial" pitchFamily="34" charset="0"/>
              </a:rPr>
              <a:t>Proses </a:t>
            </a:r>
            <a:r>
              <a:rPr lang="en-US" sz="2400" b="1" dirty="0" err="1">
                <a:solidFill>
                  <a:srgbClr val="2480BB"/>
                </a:solidFill>
                <a:latin typeface="Arial" pitchFamily="34" charset="0"/>
                <a:cs typeface="Arial" pitchFamily="34" charset="0"/>
              </a:rPr>
              <a:t>Filtrasi</a:t>
            </a:r>
            <a:r>
              <a:rPr lang="en-US" sz="2400" b="1" dirty="0">
                <a:solidFill>
                  <a:srgbClr val="2480BB"/>
                </a:solidFill>
                <a:latin typeface="Arial" pitchFamily="34" charset="0"/>
                <a:cs typeface="Arial" pitchFamily="34" charset="0"/>
              </a:rPr>
              <a:t> </a:t>
            </a:r>
            <a:r>
              <a:rPr lang="en-US" sz="2400" b="1" dirty="0" err="1">
                <a:solidFill>
                  <a:srgbClr val="2480BB"/>
                </a:solidFill>
                <a:latin typeface="Arial" pitchFamily="34" charset="0"/>
                <a:cs typeface="Arial" pitchFamily="34" charset="0"/>
              </a:rPr>
              <a:t>Terpadu</a:t>
            </a:r>
            <a:r>
              <a:rPr lang="en-US" sz="2400" b="1" dirty="0">
                <a:solidFill>
                  <a:srgbClr val="2480BB"/>
                </a:solidFill>
                <a:latin typeface="Arial" pitchFamily="34" charset="0"/>
                <a:cs typeface="Arial" pitchFamily="34" charset="0"/>
              </a:rPr>
              <a:t>, </a:t>
            </a:r>
            <a:r>
              <a:rPr lang="en-US" sz="2400" b="1" dirty="0" err="1">
                <a:solidFill>
                  <a:srgbClr val="2480BB"/>
                </a:solidFill>
                <a:latin typeface="Arial" pitchFamily="34" charset="0"/>
                <a:cs typeface="Arial" pitchFamily="34" charset="0"/>
              </a:rPr>
              <a:t>Mencegah</a:t>
            </a:r>
            <a:r>
              <a:rPr lang="en-US" sz="2400" b="1" dirty="0">
                <a:solidFill>
                  <a:srgbClr val="2480BB"/>
                </a:solidFill>
                <a:latin typeface="Arial" pitchFamily="34" charset="0"/>
                <a:cs typeface="Arial" pitchFamily="34" charset="0"/>
              </a:rPr>
              <a:t> </a:t>
            </a:r>
            <a:r>
              <a:rPr lang="en-US" sz="2400" b="1" dirty="0" err="1">
                <a:solidFill>
                  <a:srgbClr val="2480BB"/>
                </a:solidFill>
                <a:latin typeface="Arial" pitchFamily="34" charset="0"/>
                <a:cs typeface="Arial" pitchFamily="34" charset="0"/>
              </a:rPr>
              <a:t>Kebocoran</a:t>
            </a:r>
            <a:endParaRPr lang="en-US" sz="2400" b="1" dirty="0">
              <a:solidFill>
                <a:srgbClr val="2480BB"/>
              </a:solidFill>
              <a:latin typeface="Arial" pitchFamily="34" charset="0"/>
              <a:cs typeface="Arial" pitchFamily="34" charset="0"/>
            </a:endParaRPr>
          </a:p>
        </p:txBody>
      </p:sp>
      <p:grpSp>
        <p:nvGrpSpPr>
          <p:cNvPr id="3" name="Group 2"/>
          <p:cNvGrpSpPr/>
          <p:nvPr/>
        </p:nvGrpSpPr>
        <p:grpSpPr>
          <a:xfrm>
            <a:off x="508001" y="1489131"/>
            <a:ext cx="7955208" cy="3654369"/>
            <a:chOff x="508001" y="1308507"/>
            <a:chExt cx="7955208" cy="3654369"/>
          </a:xfrm>
        </p:grpSpPr>
        <p:pic>
          <p:nvPicPr>
            <p:cNvPr id="9" name="Picture 2"/>
            <p:cNvPicPr>
              <a:picLocks noChangeAspect="1" noChangeArrowheads="1"/>
            </p:cNvPicPr>
            <p:nvPr/>
          </p:nvPicPr>
          <p:blipFill>
            <a:blip r:embed="rId4" cstate="print"/>
            <a:srcRect/>
            <a:stretch>
              <a:fillRect/>
            </a:stretch>
          </p:blipFill>
          <p:spPr bwMode="auto">
            <a:xfrm>
              <a:off x="508001" y="1308507"/>
              <a:ext cx="4078706" cy="3590546"/>
            </a:xfrm>
            <a:prstGeom prst="rect">
              <a:avLst/>
            </a:prstGeom>
            <a:noFill/>
            <a:ln w="9525">
              <a:noFill/>
              <a:miter lim="800000"/>
              <a:headEnd/>
              <a:tailEnd/>
            </a:ln>
          </p:spPr>
        </p:pic>
        <p:pic>
          <p:nvPicPr>
            <p:cNvPr id="10" name="Picture 1"/>
            <p:cNvPicPr>
              <a:picLocks noChangeAspect="1" noChangeArrowheads="1"/>
            </p:cNvPicPr>
            <p:nvPr/>
          </p:nvPicPr>
          <p:blipFill>
            <a:blip r:embed="rId5" cstate="print"/>
            <a:srcRect/>
            <a:stretch>
              <a:fillRect/>
            </a:stretch>
          </p:blipFill>
          <p:spPr bwMode="auto">
            <a:xfrm>
              <a:off x="5002170" y="1627340"/>
              <a:ext cx="3461039" cy="2666453"/>
            </a:xfrm>
            <a:prstGeom prst="rect">
              <a:avLst/>
            </a:prstGeom>
            <a:noFill/>
            <a:ln w="9525">
              <a:noFill/>
              <a:miter lim="800000"/>
              <a:headEnd/>
              <a:tailEnd/>
            </a:ln>
          </p:spPr>
        </p:pic>
        <p:sp>
          <p:nvSpPr>
            <p:cNvPr id="11" name="矩形 11"/>
            <p:cNvSpPr/>
            <p:nvPr/>
          </p:nvSpPr>
          <p:spPr>
            <a:xfrm>
              <a:off x="6256598" y="3785633"/>
              <a:ext cx="753929" cy="1177243"/>
            </a:xfrm>
            <a:prstGeom prst="rect">
              <a:avLst/>
            </a:prstGeom>
            <a:noFill/>
          </p:spPr>
          <p:txBody>
            <a:bodyPr wrap="none" lIns="68519" tIns="34289" rIns="68519" bIns="3428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7200" b="1" dirty="0" smtClean="0">
                  <a:ln w="11430"/>
                  <a:solidFill>
                    <a:srgbClr val="FF0000"/>
                  </a:solidFill>
                  <a:effectLst>
                    <a:outerShdw blurRad="50800" dist="39000" dir="5460000" algn="tl">
                      <a:srgbClr val="000000">
                        <a:alpha val="38000"/>
                      </a:srgbClr>
                    </a:outerShdw>
                  </a:effectLst>
                  <a:latin typeface="Helvetica"/>
                  <a:cs typeface="Helvetica"/>
                </a:rPr>
                <a:t>X</a:t>
              </a:r>
              <a:endParaRPr lang="zh-CN" altLang="en-US" sz="7200" b="1" dirty="0">
                <a:ln w="11430"/>
                <a:solidFill>
                  <a:srgbClr val="FF0000"/>
                </a:solidFill>
                <a:effectLst>
                  <a:outerShdw blurRad="50800" dist="39000" dir="5460000" algn="tl">
                    <a:srgbClr val="000000">
                      <a:alpha val="38000"/>
                    </a:srgbClr>
                  </a:outerShdw>
                </a:effectLst>
                <a:latin typeface="Helvetica"/>
                <a:cs typeface="Helvetica"/>
              </a:endParaRPr>
            </a:p>
          </p:txBody>
        </p:sp>
      </p:grpSp>
      <p:sp>
        <p:nvSpPr>
          <p:cNvPr id="2" name="TextBox 1"/>
          <p:cNvSpPr txBox="1"/>
          <p:nvPr/>
        </p:nvSpPr>
        <p:spPr>
          <a:xfrm>
            <a:off x="200025" y="1625905"/>
            <a:ext cx="752129" cy="261610"/>
          </a:xfrm>
          <a:prstGeom prst="rect">
            <a:avLst/>
          </a:prstGeom>
          <a:solidFill>
            <a:schemeClr val="bg1"/>
          </a:solidFill>
        </p:spPr>
        <p:txBody>
          <a:bodyPr wrap="none" rtlCol="0">
            <a:spAutoFit/>
          </a:bodyPr>
          <a:lstStyle/>
          <a:p>
            <a:r>
              <a:rPr lang="en-US" sz="1050" dirty="0"/>
              <a:t>Air </a:t>
            </a:r>
            <a:r>
              <a:rPr lang="en-US" sz="1050" dirty="0" err="1"/>
              <a:t>masuk</a:t>
            </a:r>
            <a:endParaRPr lang="en-US" sz="1050" dirty="0"/>
          </a:p>
        </p:txBody>
      </p:sp>
      <p:sp>
        <p:nvSpPr>
          <p:cNvPr id="12" name="TextBox 11"/>
          <p:cNvSpPr txBox="1"/>
          <p:nvPr/>
        </p:nvSpPr>
        <p:spPr>
          <a:xfrm>
            <a:off x="4011193" y="2149780"/>
            <a:ext cx="990977" cy="253916"/>
          </a:xfrm>
          <a:prstGeom prst="rect">
            <a:avLst/>
          </a:prstGeom>
          <a:solidFill>
            <a:schemeClr val="bg1"/>
          </a:solidFill>
        </p:spPr>
        <p:txBody>
          <a:bodyPr wrap="none" rtlCol="0">
            <a:spAutoFit/>
          </a:bodyPr>
          <a:lstStyle/>
          <a:p>
            <a:r>
              <a:rPr lang="en-US" sz="1050" dirty="0"/>
              <a:t>Air </a:t>
            </a:r>
            <a:r>
              <a:rPr lang="en-US" sz="1050" dirty="0" err="1"/>
              <a:t>hasil</a:t>
            </a:r>
            <a:r>
              <a:rPr lang="en-US" sz="1050" dirty="0"/>
              <a:t> </a:t>
            </a:r>
            <a:r>
              <a:rPr lang="en-US" sz="1050" dirty="0" err="1"/>
              <a:t>filtrasi</a:t>
            </a:r>
            <a:endParaRPr lang="en-US" sz="1050" dirty="0"/>
          </a:p>
        </p:txBody>
      </p:sp>
    </p:spTree>
    <p:extLst>
      <p:ext uri="{BB962C8B-B14F-4D97-AF65-F5344CB8AC3E}">
        <p14:creationId xmlns:p14="http://schemas.microsoft.com/office/powerpoint/2010/main" val="2860420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51637" y="0"/>
            <a:ext cx="8479776" cy="1426333"/>
            <a:chOff x="51637" y="0"/>
            <a:chExt cx="8479776" cy="1426333"/>
          </a:xfrm>
        </p:grpSpPr>
        <p:pic>
          <p:nvPicPr>
            <p:cNvPr id="4" name="Picture 8"/>
            <p:cNvPicPr>
              <a:picLocks noChangeAspect="1" noChangeArrowheads="1"/>
            </p:cNvPicPr>
            <p:nvPr/>
          </p:nvPicPr>
          <p:blipFill rotWithShape="1">
            <a:blip r:embed="rId3" cstate="print">
              <a:alphaModFix/>
            </a:blip>
            <a:srcRect t="39587" b="37240"/>
            <a:stretch/>
          </p:blipFill>
          <p:spPr bwMode="auto">
            <a:xfrm>
              <a:off x="51637" y="0"/>
              <a:ext cx="7109661" cy="1426333"/>
            </a:xfrm>
            <a:prstGeom prst="rect">
              <a:avLst/>
            </a:prstGeom>
            <a:noFill/>
            <a:ln w="9525">
              <a:noFill/>
              <a:miter lim="800000"/>
              <a:headEnd/>
              <a:tailEnd/>
            </a:ln>
          </p:spPr>
        </p:pic>
        <p:sp>
          <p:nvSpPr>
            <p:cNvPr id="6" name="TextBox 5"/>
            <p:cNvSpPr txBox="1"/>
            <p:nvPr/>
          </p:nvSpPr>
          <p:spPr>
            <a:xfrm>
              <a:off x="1360443" y="739489"/>
              <a:ext cx="7170970" cy="315471"/>
            </a:xfrm>
            <a:prstGeom prst="rect">
              <a:avLst/>
            </a:prstGeom>
            <a:solidFill>
              <a:srgbClr val="FFFFFF"/>
            </a:solidFill>
            <a:ln>
              <a:solidFill>
                <a:srgbClr val="FFFFFF"/>
              </a:solidFill>
            </a:ln>
          </p:spPr>
          <p:txBody>
            <a:bodyPr wrap="square" lIns="68580" tIns="34290" rIns="68580" bIns="34290" rtlCol="0">
              <a:spAutoFit/>
            </a:bodyPr>
            <a:lstStyle/>
            <a:p>
              <a:pPr>
                <a:tabLst>
                  <a:tab pos="770335" algn="l"/>
                </a:tabLst>
              </a:pPr>
              <a:r>
                <a:rPr lang="en-US" sz="1600" dirty="0">
                  <a:solidFill>
                    <a:schemeClr val="tx1">
                      <a:lumMod val="75000"/>
                      <a:lumOff val="25000"/>
                    </a:schemeClr>
                  </a:solidFill>
                  <a:latin typeface="Helvetica"/>
                  <a:cs typeface="Helvetica"/>
                </a:rPr>
                <a:t>Filter </a:t>
              </a:r>
              <a:r>
                <a:rPr lang="en-US" sz="1600" dirty="0" err="1">
                  <a:solidFill>
                    <a:schemeClr val="tx1">
                      <a:lumMod val="75000"/>
                      <a:lumOff val="25000"/>
                    </a:schemeClr>
                  </a:solidFill>
                  <a:latin typeface="Helvetica"/>
                  <a:cs typeface="Helvetica"/>
                </a:rPr>
                <a:t>sekali</a:t>
              </a:r>
              <a:r>
                <a:rPr lang="en-US" sz="1600" dirty="0">
                  <a:solidFill>
                    <a:schemeClr val="tx1">
                      <a:lumMod val="75000"/>
                      <a:lumOff val="25000"/>
                    </a:schemeClr>
                  </a:solidFill>
                  <a:latin typeface="Helvetica"/>
                  <a:cs typeface="Helvetica"/>
                </a:rPr>
                <a:t> </a:t>
              </a:r>
              <a:r>
                <a:rPr lang="en-US" sz="1600" dirty="0" err="1">
                  <a:solidFill>
                    <a:schemeClr val="tx1">
                      <a:lumMod val="75000"/>
                      <a:lumOff val="25000"/>
                    </a:schemeClr>
                  </a:solidFill>
                  <a:latin typeface="Helvetica"/>
                  <a:cs typeface="Helvetica"/>
                </a:rPr>
                <a:t>pakai</a:t>
              </a:r>
              <a:r>
                <a:rPr lang="en-US" sz="1600" dirty="0">
                  <a:solidFill>
                    <a:schemeClr val="tx1">
                      <a:lumMod val="75000"/>
                      <a:lumOff val="25000"/>
                    </a:schemeClr>
                  </a:solidFill>
                  <a:latin typeface="Helvetica"/>
                  <a:cs typeface="Helvetica"/>
                </a:rPr>
                <a:t>, </a:t>
              </a:r>
              <a:r>
                <a:rPr lang="en-US" sz="1600" dirty="0" err="1">
                  <a:solidFill>
                    <a:schemeClr val="tx1">
                      <a:lumMod val="75000"/>
                      <a:lumOff val="25000"/>
                    </a:schemeClr>
                  </a:solidFill>
                  <a:latin typeface="Helvetica"/>
                  <a:cs typeface="Helvetica"/>
                </a:rPr>
                <a:t>mencegah</a:t>
              </a:r>
              <a:r>
                <a:rPr lang="en-US" sz="1600" dirty="0">
                  <a:solidFill>
                    <a:schemeClr val="tx1">
                      <a:lumMod val="75000"/>
                      <a:lumOff val="25000"/>
                    </a:schemeClr>
                  </a:solidFill>
                  <a:latin typeface="Helvetica"/>
                  <a:cs typeface="Helvetica"/>
                </a:rPr>
                <a:t> </a:t>
              </a:r>
              <a:r>
                <a:rPr lang="en-US" sz="1600" dirty="0" err="1">
                  <a:solidFill>
                    <a:schemeClr val="tx1">
                      <a:lumMod val="75000"/>
                      <a:lumOff val="25000"/>
                    </a:schemeClr>
                  </a:solidFill>
                  <a:latin typeface="Helvetica"/>
                  <a:cs typeface="Helvetica"/>
                </a:rPr>
                <a:t>polusi</a:t>
              </a:r>
              <a:r>
                <a:rPr lang="en-US" sz="1600" dirty="0">
                  <a:solidFill>
                    <a:schemeClr val="tx1">
                      <a:lumMod val="75000"/>
                      <a:lumOff val="25000"/>
                    </a:schemeClr>
                  </a:solidFill>
                  <a:latin typeface="Helvetica"/>
                  <a:cs typeface="Helvetica"/>
                </a:rPr>
                <a:t> </a:t>
              </a:r>
              <a:r>
                <a:rPr lang="en-US" sz="1600" dirty="0" err="1">
                  <a:solidFill>
                    <a:schemeClr val="tx1">
                      <a:lumMod val="75000"/>
                      <a:lumOff val="25000"/>
                    </a:schemeClr>
                  </a:solidFill>
                  <a:latin typeface="Helvetica"/>
                  <a:cs typeface="Helvetica"/>
                </a:rPr>
                <a:t>sekunder</a:t>
              </a:r>
              <a:endParaRPr lang="en-US" sz="1600" dirty="0">
                <a:solidFill>
                  <a:schemeClr val="tx1">
                    <a:lumMod val="75000"/>
                    <a:lumOff val="25000"/>
                  </a:schemeClr>
                </a:solidFill>
                <a:latin typeface="Helvetica"/>
                <a:cs typeface="Helvetica"/>
              </a:endParaRPr>
            </a:p>
          </p:txBody>
        </p:sp>
        <p:sp>
          <p:nvSpPr>
            <p:cNvPr id="7" name="矩形 6">
              <a:extLst>
                <a:ext uri="{FF2B5EF4-FFF2-40B4-BE49-F238E27FC236}">
                  <a16:creationId xmlns="" xmlns:a16="http://schemas.microsoft.com/office/drawing/2014/main" id="{4B5E42F8-8675-4889-B9E0-0E7483890CDD}"/>
                </a:ext>
              </a:extLst>
            </p:cNvPr>
            <p:cNvSpPr/>
            <p:nvPr/>
          </p:nvSpPr>
          <p:spPr>
            <a:xfrm>
              <a:off x="1329765" y="230180"/>
              <a:ext cx="4796119" cy="584776"/>
            </a:xfrm>
            <a:prstGeom prst="rect">
              <a:avLst/>
            </a:prstGeom>
            <a:solidFill>
              <a:schemeClr val="bg1"/>
            </a:solidFill>
          </p:spPr>
          <p:txBody>
            <a:bodyPr wrap="square">
              <a:spAutoFit/>
            </a:bodyPr>
            <a:lstStyle/>
            <a:p>
              <a:r>
                <a:rPr lang="en-ID" altLang="zh-CN" sz="3200" b="1" dirty="0">
                  <a:solidFill>
                    <a:srgbClr val="2480BB"/>
                  </a:solidFill>
                  <a:latin typeface="Helvetica"/>
                  <a:ea typeface="微软雅黑" panose="020B0503020204020204" pitchFamily="34" charset="-122"/>
                  <a:cs typeface="Helvetica"/>
                </a:rPr>
                <a:t>FILTER </a:t>
              </a:r>
              <a:r>
                <a:rPr lang="en-ID" altLang="zh-CN" sz="3200" b="1" dirty="0" smtClean="0">
                  <a:solidFill>
                    <a:srgbClr val="2480BB"/>
                  </a:solidFill>
                  <a:latin typeface="Helvetica"/>
                  <a:ea typeface="微软雅黑" panose="020B0503020204020204" pitchFamily="34" charset="-122"/>
                  <a:cs typeface="Helvetica"/>
                </a:rPr>
                <a:t>SEKAL</a:t>
              </a:r>
              <a:r>
                <a:rPr lang="id-ID" altLang="zh-CN" sz="3200" b="1" dirty="0" smtClean="0">
                  <a:solidFill>
                    <a:srgbClr val="2480BB"/>
                  </a:solidFill>
                  <a:latin typeface="Helvetica"/>
                  <a:ea typeface="微软雅黑" panose="020B0503020204020204" pitchFamily="34" charset="-122"/>
                  <a:cs typeface="Helvetica"/>
                </a:rPr>
                <a:t>I</a:t>
              </a:r>
              <a:r>
                <a:rPr lang="en-ID" altLang="zh-CN" sz="3200" b="1" dirty="0" smtClean="0">
                  <a:solidFill>
                    <a:srgbClr val="2480BB"/>
                  </a:solidFill>
                  <a:latin typeface="Helvetica"/>
                  <a:ea typeface="微软雅黑" panose="020B0503020204020204" pitchFamily="34" charset="-122"/>
                  <a:cs typeface="Helvetica"/>
                </a:rPr>
                <a:t> </a:t>
              </a:r>
              <a:r>
                <a:rPr lang="en-ID" altLang="zh-CN" sz="3200" b="1" dirty="0">
                  <a:solidFill>
                    <a:srgbClr val="2480BB"/>
                  </a:solidFill>
                  <a:latin typeface="Helvetica"/>
                  <a:ea typeface="微软雅黑" panose="020B0503020204020204" pitchFamily="34" charset="-122"/>
                  <a:cs typeface="Helvetica"/>
                </a:rPr>
                <a:t>PAKAI</a:t>
              </a:r>
              <a:endParaRPr lang="en-US" altLang="zh-CN" sz="3200" b="1" dirty="0">
                <a:solidFill>
                  <a:srgbClr val="2480BB"/>
                </a:solidFill>
                <a:latin typeface="Helvetica"/>
                <a:ea typeface="微软雅黑" panose="020B0503020204020204" pitchFamily="34" charset="-122"/>
                <a:cs typeface="Helvetica"/>
              </a:endParaRPr>
            </a:p>
          </p:txBody>
        </p:sp>
      </p:grpSp>
      <p:grpSp>
        <p:nvGrpSpPr>
          <p:cNvPr id="11" name="Group 10"/>
          <p:cNvGrpSpPr/>
          <p:nvPr/>
        </p:nvGrpSpPr>
        <p:grpSpPr>
          <a:xfrm>
            <a:off x="5346848" y="870218"/>
            <a:ext cx="3643053" cy="3678971"/>
            <a:chOff x="5346848" y="870218"/>
            <a:chExt cx="3643053" cy="3678971"/>
          </a:xfrm>
        </p:grpSpPr>
        <p:sp>
          <p:nvSpPr>
            <p:cNvPr id="21" name="矩形 38"/>
            <p:cNvSpPr/>
            <p:nvPr/>
          </p:nvSpPr>
          <p:spPr>
            <a:xfrm>
              <a:off x="7076291" y="870218"/>
              <a:ext cx="1913610"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4000" b="1" spc="38" dirty="0">
                  <a:ln w="11430"/>
                  <a:solidFill>
                    <a:srgbClr val="800000"/>
                  </a:solidFill>
                  <a:effectLst>
                    <a:outerShdw blurRad="76200" dist="50800" dir="5400000" algn="tl" rotWithShape="0">
                      <a:srgbClr val="000000">
                        <a:alpha val="65000"/>
                      </a:srgbClr>
                    </a:outerShdw>
                  </a:effectLst>
                  <a:latin typeface="Helvetica"/>
                  <a:ea typeface="华文新魏" pitchFamily="2" charset="-122"/>
                  <a:cs typeface="Helvetica"/>
                </a:rPr>
                <a:t>AMAN!</a:t>
              </a:r>
              <a:endParaRPr lang="zh-CN" altLang="en-US" sz="4000" b="1" spc="38" dirty="0">
                <a:ln w="11430"/>
                <a:solidFill>
                  <a:srgbClr val="800000"/>
                </a:solidFill>
                <a:effectLst>
                  <a:outerShdw blurRad="76200" dist="50800" dir="5400000" algn="tl" rotWithShape="0">
                    <a:srgbClr val="000000">
                      <a:alpha val="65000"/>
                    </a:srgbClr>
                  </a:outerShdw>
                </a:effectLst>
                <a:latin typeface="Helvetica"/>
                <a:ea typeface="华文新魏" pitchFamily="2" charset="-122"/>
                <a:cs typeface="Helvetica"/>
              </a:endParaRPr>
            </a:p>
          </p:txBody>
        </p:sp>
        <p:grpSp>
          <p:nvGrpSpPr>
            <p:cNvPr id="22" name="组合 24"/>
            <p:cNvGrpSpPr/>
            <p:nvPr/>
          </p:nvGrpSpPr>
          <p:grpSpPr>
            <a:xfrm>
              <a:off x="5346848" y="1583765"/>
              <a:ext cx="3417176" cy="2965424"/>
              <a:chOff x="6952593" y="66308"/>
              <a:chExt cx="4556234" cy="3953899"/>
            </a:xfrm>
          </p:grpSpPr>
          <p:sp>
            <p:nvSpPr>
              <p:cNvPr id="23" name="剪去单角的矩形 40"/>
              <p:cNvSpPr/>
              <p:nvPr/>
            </p:nvSpPr>
            <p:spPr>
              <a:xfrm>
                <a:off x="7189076" y="66308"/>
                <a:ext cx="3503913" cy="1289529"/>
              </a:xfrm>
              <a:prstGeom prst="snip1Rect">
                <a:avLst>
                  <a:gd name="adj" fmla="val 0"/>
                </a:avLst>
              </a:prstGeom>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a:latin typeface="微软雅黑" pitchFamily="34" charset="-122"/>
                  <a:ea typeface="微软雅黑" pitchFamily="34" charset="-122"/>
                </a:endParaRPr>
              </a:p>
            </p:txBody>
          </p:sp>
          <p:grpSp>
            <p:nvGrpSpPr>
              <p:cNvPr id="25" name="组合 37"/>
              <p:cNvGrpSpPr/>
              <p:nvPr/>
            </p:nvGrpSpPr>
            <p:grpSpPr>
              <a:xfrm>
                <a:off x="6952593" y="1146655"/>
                <a:ext cx="4556234" cy="2873552"/>
                <a:chOff x="6873766" y="941703"/>
                <a:chExt cx="4556234" cy="2873552"/>
              </a:xfrm>
            </p:grpSpPr>
            <p:pic>
              <p:nvPicPr>
                <p:cNvPr id="27" name="Picture 2" descr="https://timgsa.baidu.com/timg?image&amp;quality=80&amp;size=b9999_10000&amp;sec=1498025717290&amp;di=1986bfc340ee69f5abe608b64e4a4a75&amp;imgtype=0&amp;src=http%3A%2F%2Fimg.zx85.cn%2Fgoods%2F201508%2F55d1412dd54aa.jpg"/>
                <p:cNvPicPr>
                  <a:picLocks noChangeAspect="1" noChangeArrowheads="1"/>
                </p:cNvPicPr>
                <p:nvPr/>
              </p:nvPicPr>
              <p:blipFill>
                <a:blip r:embed="rId4" cstate="print"/>
                <a:srcRect l="56368" b="47724"/>
                <a:stretch>
                  <a:fillRect/>
                </a:stretch>
              </p:blipFill>
              <p:spPr bwMode="auto">
                <a:xfrm>
                  <a:off x="6873766" y="1166649"/>
                  <a:ext cx="4556234" cy="2648606"/>
                </a:xfrm>
                <a:prstGeom prst="roundRect">
                  <a:avLst>
                    <a:gd name="adj" fmla="val 10901"/>
                  </a:avLst>
                </a:prstGeom>
                <a:noFill/>
              </p:spPr>
            </p:pic>
            <p:grpSp>
              <p:nvGrpSpPr>
                <p:cNvPr id="28" name="组合 23"/>
                <p:cNvGrpSpPr/>
                <p:nvPr/>
              </p:nvGrpSpPr>
              <p:grpSpPr>
                <a:xfrm>
                  <a:off x="7031419" y="941703"/>
                  <a:ext cx="4232800" cy="2842021"/>
                  <a:chOff x="756743" y="1052061"/>
                  <a:chExt cx="4232800" cy="2842021"/>
                </a:xfrm>
              </p:grpSpPr>
              <p:pic>
                <p:nvPicPr>
                  <p:cNvPr id="29" name="Picture 7"/>
                  <p:cNvPicPr>
                    <a:picLocks noChangeAspect="1" noChangeArrowheads="1"/>
                  </p:cNvPicPr>
                  <p:nvPr/>
                </p:nvPicPr>
                <p:blipFill>
                  <a:blip r:embed="rId5" cstate="print">
                    <a:lum bright="20000" contrast="43000"/>
                  </a:blip>
                  <a:srcRect t="3279" b="10006"/>
                  <a:stretch>
                    <a:fillRect/>
                  </a:stretch>
                </p:blipFill>
                <p:spPr bwMode="auto">
                  <a:xfrm>
                    <a:off x="756743" y="2222937"/>
                    <a:ext cx="1485861" cy="1639614"/>
                  </a:xfrm>
                  <a:prstGeom prst="roundRect">
                    <a:avLst/>
                  </a:prstGeom>
                  <a:noFill/>
                  <a:ln w="9525">
                    <a:noFill/>
                    <a:miter lim="800000"/>
                    <a:headEnd/>
                    <a:tailEnd/>
                  </a:ln>
                </p:spPr>
              </p:pic>
              <p:pic>
                <p:nvPicPr>
                  <p:cNvPr id="30" name="Picture 8"/>
                  <p:cNvPicPr>
                    <a:picLocks noChangeAspect="1" noChangeArrowheads="1"/>
                  </p:cNvPicPr>
                  <p:nvPr/>
                </p:nvPicPr>
                <p:blipFill>
                  <a:blip r:embed="rId6" cstate="print">
                    <a:lum bright="17000" contrast="14000"/>
                  </a:blip>
                  <a:srcRect r="10487"/>
                  <a:stretch>
                    <a:fillRect/>
                  </a:stretch>
                </p:blipFill>
                <p:spPr bwMode="auto">
                  <a:xfrm rot="16200000">
                    <a:off x="2939696" y="1844235"/>
                    <a:ext cx="1545022" cy="2554672"/>
                  </a:xfrm>
                  <a:prstGeom prst="roundRect">
                    <a:avLst>
                      <a:gd name="adj" fmla="val 7613"/>
                    </a:avLst>
                  </a:prstGeom>
                  <a:noFill/>
                  <a:ln w="9525">
                    <a:noFill/>
                    <a:miter lim="800000"/>
                    <a:headEnd/>
                    <a:tailEnd/>
                  </a:ln>
                </p:spPr>
              </p:pic>
              <p:pic>
                <p:nvPicPr>
                  <p:cNvPr id="31" name="Picture 4"/>
                  <p:cNvPicPr>
                    <a:picLocks noChangeAspect="1" noChangeArrowheads="1"/>
                  </p:cNvPicPr>
                  <p:nvPr/>
                </p:nvPicPr>
                <p:blipFill>
                  <a:blip r:embed="rId7" cstate="print">
                    <a:lum bright="22000" contrast="32000"/>
                  </a:blip>
                  <a:srcRect b="26701"/>
                  <a:stretch>
                    <a:fillRect/>
                  </a:stretch>
                </p:blipFill>
                <p:spPr bwMode="auto">
                  <a:xfrm>
                    <a:off x="2254468" y="1052061"/>
                    <a:ext cx="1228232" cy="1265470"/>
                  </a:xfrm>
                  <a:prstGeom prst="ellipse">
                    <a:avLst/>
                  </a:prstGeom>
                  <a:noFill/>
                  <a:ln w="9525">
                    <a:solidFill>
                      <a:schemeClr val="accent1"/>
                    </a:solidFill>
                    <a:miter lim="800000"/>
                    <a:headEnd/>
                    <a:tailEnd/>
                  </a:ln>
                </p:spPr>
              </p:pic>
              <p:cxnSp>
                <p:nvCxnSpPr>
                  <p:cNvPr id="32" name="直接箭头连接符 12"/>
                  <p:cNvCxnSpPr/>
                  <p:nvPr/>
                </p:nvCxnSpPr>
                <p:spPr>
                  <a:xfrm flipV="1">
                    <a:off x="1718441" y="3042745"/>
                    <a:ext cx="867103" cy="1"/>
                  </a:xfrm>
                  <a:prstGeom prst="straightConnector1">
                    <a:avLst/>
                  </a:prstGeom>
                  <a:ln w="28575" cap="rnd">
                    <a:solidFill>
                      <a:srgbClr val="002060"/>
                    </a:solidFill>
                    <a:round/>
                    <a:headEnd type="oval"/>
                    <a:tailEnd type="stealth"/>
                  </a:ln>
                </p:spPr>
                <p:style>
                  <a:lnRef idx="1">
                    <a:schemeClr val="accent1"/>
                  </a:lnRef>
                  <a:fillRef idx="0">
                    <a:schemeClr val="accent1"/>
                  </a:fillRef>
                  <a:effectRef idx="0">
                    <a:schemeClr val="accent1"/>
                  </a:effectRef>
                  <a:fontRef idx="minor">
                    <a:schemeClr val="tx1"/>
                  </a:fontRef>
                </p:style>
              </p:cxnSp>
              <p:cxnSp>
                <p:nvCxnSpPr>
                  <p:cNvPr id="33" name="直接箭头连接符 19"/>
                  <p:cNvCxnSpPr/>
                  <p:nvPr/>
                </p:nvCxnSpPr>
                <p:spPr>
                  <a:xfrm flipV="1">
                    <a:off x="2869324" y="1986455"/>
                    <a:ext cx="0" cy="599090"/>
                  </a:xfrm>
                  <a:prstGeom prst="straightConnector1">
                    <a:avLst/>
                  </a:prstGeom>
                  <a:ln w="28575" cap="rnd">
                    <a:solidFill>
                      <a:srgbClr val="002060"/>
                    </a:solidFill>
                    <a:round/>
                    <a:headEnd type="oval"/>
                    <a:tailEnd type="stealth"/>
                  </a:ln>
                </p:spPr>
                <p:style>
                  <a:lnRef idx="1">
                    <a:schemeClr val="accent1"/>
                  </a:lnRef>
                  <a:fillRef idx="0">
                    <a:schemeClr val="accent1"/>
                  </a:fillRef>
                  <a:effectRef idx="0">
                    <a:schemeClr val="accent1"/>
                  </a:effectRef>
                  <a:fontRef idx="minor">
                    <a:schemeClr val="tx1"/>
                  </a:fontRef>
                </p:style>
              </p:cxnSp>
            </p:grpSp>
          </p:grpSp>
          <p:sp>
            <p:nvSpPr>
              <p:cNvPr id="26" name="TextBox 25"/>
              <p:cNvSpPr txBox="1"/>
              <p:nvPr/>
            </p:nvSpPr>
            <p:spPr>
              <a:xfrm>
                <a:off x="7181622" y="75391"/>
                <a:ext cx="3563007" cy="1107996"/>
              </a:xfrm>
              <a:prstGeom prst="rect">
                <a:avLst/>
              </a:prstGeom>
              <a:noFill/>
            </p:spPr>
            <p:txBody>
              <a:bodyPr wrap="square" rtlCol="0">
                <a:spAutoFit/>
              </a:bodyPr>
              <a:lstStyle/>
              <a:p>
                <a:pPr algn="ctr">
                  <a:tabLst>
                    <a:tab pos="770335" algn="l"/>
                  </a:tabLst>
                </a:pPr>
                <a:r>
                  <a:rPr lang="en-US" sz="1600" b="1" dirty="0">
                    <a:solidFill>
                      <a:schemeClr val="accent5">
                        <a:lumMod val="50000"/>
                      </a:schemeClr>
                    </a:solidFill>
                    <a:latin typeface="Helvetica"/>
                    <a:cs typeface="Helvetica"/>
                  </a:rPr>
                  <a:t>Proses </a:t>
                </a:r>
                <a:r>
                  <a:rPr lang="en-US" sz="1600" b="1" dirty="0" err="1">
                    <a:solidFill>
                      <a:schemeClr val="accent5">
                        <a:lumMod val="50000"/>
                      </a:schemeClr>
                    </a:solidFill>
                    <a:latin typeface="Helvetica"/>
                    <a:cs typeface="Helvetica"/>
                  </a:rPr>
                  <a:t>filtrasi</a:t>
                </a:r>
                <a:r>
                  <a:rPr lang="en-US" sz="1600" b="1" dirty="0">
                    <a:solidFill>
                      <a:schemeClr val="accent5">
                        <a:lumMod val="50000"/>
                      </a:schemeClr>
                    </a:solidFill>
                    <a:latin typeface="Helvetica"/>
                    <a:cs typeface="Helvetica"/>
                  </a:rPr>
                  <a:t> </a:t>
                </a:r>
                <a:r>
                  <a:rPr lang="en-US" sz="1600" b="1" dirty="0" err="1">
                    <a:solidFill>
                      <a:schemeClr val="accent5">
                        <a:lumMod val="50000"/>
                      </a:schemeClr>
                    </a:solidFill>
                    <a:latin typeface="Helvetica"/>
                    <a:cs typeface="Helvetica"/>
                  </a:rPr>
                  <a:t>terpadu</a:t>
                </a:r>
                <a:r>
                  <a:rPr lang="en-US" sz="1600" b="1" dirty="0">
                    <a:solidFill>
                      <a:schemeClr val="accent5">
                        <a:lumMod val="50000"/>
                      </a:schemeClr>
                    </a:solidFill>
                    <a:latin typeface="Helvetica"/>
                    <a:cs typeface="Helvetica"/>
                  </a:rPr>
                  <a:t> &amp; </a:t>
                </a:r>
                <a:r>
                  <a:rPr lang="en-US" sz="1600" b="1" dirty="0" err="1">
                    <a:solidFill>
                      <a:schemeClr val="accent5">
                        <a:lumMod val="50000"/>
                      </a:schemeClr>
                    </a:solidFill>
                    <a:latin typeface="Helvetica"/>
                    <a:cs typeface="Helvetica"/>
                  </a:rPr>
                  <a:t>tertutup</a:t>
                </a:r>
                <a:r>
                  <a:rPr lang="en-US" sz="1600" b="1" dirty="0">
                    <a:solidFill>
                      <a:schemeClr val="accent5">
                        <a:lumMod val="50000"/>
                      </a:schemeClr>
                    </a:solidFill>
                    <a:latin typeface="Helvetica"/>
                    <a:cs typeface="Helvetica"/>
                  </a:rPr>
                  <a:t>, </a:t>
                </a:r>
                <a:r>
                  <a:rPr lang="en-US" sz="1600" b="1" dirty="0" err="1">
                    <a:solidFill>
                      <a:schemeClr val="accent5">
                        <a:lumMod val="50000"/>
                      </a:schemeClr>
                    </a:solidFill>
                    <a:latin typeface="Helvetica"/>
                    <a:cs typeface="Helvetica"/>
                  </a:rPr>
                  <a:t>mencegah</a:t>
                </a:r>
                <a:r>
                  <a:rPr lang="en-US" sz="1600" b="1" dirty="0">
                    <a:solidFill>
                      <a:schemeClr val="accent5">
                        <a:lumMod val="50000"/>
                      </a:schemeClr>
                    </a:solidFill>
                    <a:latin typeface="Helvetica"/>
                    <a:cs typeface="Helvetica"/>
                  </a:rPr>
                  <a:t> </a:t>
                </a:r>
                <a:r>
                  <a:rPr lang="en-US" sz="1600" b="1" dirty="0" err="1">
                    <a:solidFill>
                      <a:schemeClr val="accent5">
                        <a:lumMod val="50000"/>
                      </a:schemeClr>
                    </a:solidFill>
                    <a:latin typeface="Helvetica"/>
                    <a:cs typeface="Helvetica"/>
                  </a:rPr>
                  <a:t>polusi</a:t>
                </a:r>
                <a:r>
                  <a:rPr lang="en-US" sz="1600" b="1" dirty="0">
                    <a:solidFill>
                      <a:schemeClr val="accent5">
                        <a:lumMod val="50000"/>
                      </a:schemeClr>
                    </a:solidFill>
                    <a:latin typeface="Helvetica"/>
                    <a:cs typeface="Helvetica"/>
                  </a:rPr>
                  <a:t> </a:t>
                </a:r>
                <a:r>
                  <a:rPr lang="en-US" sz="1600" b="1" dirty="0" err="1">
                    <a:solidFill>
                      <a:schemeClr val="accent5">
                        <a:lumMod val="50000"/>
                      </a:schemeClr>
                    </a:solidFill>
                    <a:latin typeface="Helvetica"/>
                    <a:cs typeface="Helvetica"/>
                  </a:rPr>
                  <a:t>sekunder</a:t>
                </a:r>
                <a:endParaRPr lang="en-US" sz="1600" b="1" dirty="0">
                  <a:solidFill>
                    <a:schemeClr val="accent5">
                      <a:lumMod val="50000"/>
                    </a:schemeClr>
                  </a:solidFill>
                  <a:latin typeface="Helvetica"/>
                  <a:cs typeface="Helvetica"/>
                </a:endParaRPr>
              </a:p>
            </p:txBody>
          </p:sp>
        </p:grpSp>
      </p:grpSp>
      <p:grpSp>
        <p:nvGrpSpPr>
          <p:cNvPr id="12" name="Group 11"/>
          <p:cNvGrpSpPr/>
          <p:nvPr/>
        </p:nvGrpSpPr>
        <p:grpSpPr>
          <a:xfrm>
            <a:off x="173712" y="1454143"/>
            <a:ext cx="4479007" cy="3425835"/>
            <a:chOff x="173712" y="1454143"/>
            <a:chExt cx="4479007" cy="3425835"/>
          </a:xfrm>
        </p:grpSpPr>
        <p:grpSp>
          <p:nvGrpSpPr>
            <p:cNvPr id="8" name="组合 22"/>
            <p:cNvGrpSpPr/>
            <p:nvPr/>
          </p:nvGrpSpPr>
          <p:grpSpPr>
            <a:xfrm>
              <a:off x="173712" y="1454143"/>
              <a:ext cx="4479007" cy="2821617"/>
              <a:chOff x="418281" y="978603"/>
              <a:chExt cx="5972009" cy="3762155"/>
            </a:xfrm>
          </p:grpSpPr>
          <p:grpSp>
            <p:nvGrpSpPr>
              <p:cNvPr id="10" name="组合 8"/>
              <p:cNvGrpSpPr/>
              <p:nvPr/>
            </p:nvGrpSpPr>
            <p:grpSpPr>
              <a:xfrm>
                <a:off x="418281" y="2397019"/>
                <a:ext cx="5972009" cy="2343739"/>
                <a:chOff x="5904680" y="2180965"/>
                <a:chExt cx="5972009" cy="2343739"/>
              </a:xfrm>
            </p:grpSpPr>
            <p:pic>
              <p:nvPicPr>
                <p:cNvPr id="15" name="Picture 3"/>
                <p:cNvPicPr>
                  <a:picLocks noChangeAspect="1" noChangeArrowheads="1"/>
                </p:cNvPicPr>
                <p:nvPr/>
              </p:nvPicPr>
              <p:blipFill>
                <a:blip r:embed="rId8" cstate="print"/>
                <a:srcRect l="6692"/>
                <a:stretch>
                  <a:fillRect/>
                </a:stretch>
              </p:blipFill>
              <p:spPr bwMode="auto">
                <a:xfrm>
                  <a:off x="8707821" y="2180965"/>
                  <a:ext cx="3168868" cy="2343739"/>
                </a:xfrm>
                <a:prstGeom prst="rect">
                  <a:avLst/>
                </a:prstGeom>
                <a:noFill/>
                <a:ln w="9525">
                  <a:noFill/>
                  <a:miter lim="800000"/>
                  <a:headEnd/>
                  <a:tailEnd/>
                </a:ln>
              </p:spPr>
            </p:pic>
            <p:pic>
              <p:nvPicPr>
                <p:cNvPr id="16" name="Picture 6"/>
                <p:cNvPicPr>
                  <a:picLocks noChangeAspect="1" noChangeArrowheads="1"/>
                </p:cNvPicPr>
                <p:nvPr/>
              </p:nvPicPr>
              <p:blipFill>
                <a:blip r:embed="rId9" cstate="print"/>
                <a:srcRect/>
                <a:stretch>
                  <a:fillRect/>
                </a:stretch>
              </p:blipFill>
              <p:spPr bwMode="auto">
                <a:xfrm>
                  <a:off x="5904680" y="2187100"/>
                  <a:ext cx="2750590" cy="2337603"/>
                </a:xfrm>
                <a:prstGeom prst="rect">
                  <a:avLst/>
                </a:prstGeom>
                <a:noFill/>
                <a:ln w="9525">
                  <a:noFill/>
                  <a:miter lim="800000"/>
                  <a:headEnd/>
                  <a:tailEnd/>
                </a:ln>
              </p:spPr>
            </p:pic>
          </p:grpSp>
          <p:sp>
            <p:nvSpPr>
              <p:cNvPr id="13" name="KSO_Shape"/>
              <p:cNvSpPr/>
              <p:nvPr/>
            </p:nvSpPr>
            <p:spPr>
              <a:xfrm>
                <a:off x="3556198" y="1094251"/>
                <a:ext cx="2587016" cy="1013416"/>
              </a:xfrm>
              <a:prstGeom prst="wedgeEllipseCallout">
                <a:avLst>
                  <a:gd name="adj1" fmla="val -21768"/>
                  <a:gd name="adj2" fmla="val 77918"/>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latin typeface="微软雅黑" pitchFamily="34" charset="-122"/>
                  <a:ea typeface="微软雅黑" pitchFamily="34" charset="-122"/>
                </a:endParaRPr>
              </a:p>
            </p:txBody>
          </p:sp>
          <p:sp>
            <p:nvSpPr>
              <p:cNvPr id="14" name="KSO_Shape"/>
              <p:cNvSpPr/>
              <p:nvPr/>
            </p:nvSpPr>
            <p:spPr>
              <a:xfrm>
                <a:off x="701784" y="978603"/>
                <a:ext cx="2463665" cy="1205580"/>
              </a:xfrm>
              <a:prstGeom prst="wedgeEllipseCallout">
                <a:avLst>
                  <a:gd name="adj1" fmla="val 21444"/>
                  <a:gd name="adj2" fmla="val 67304"/>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zh-CN"/>
                </a:defPPr>
                <a:lvl1pPr algn="l" rtl="0" eaLnBrk="0" fontAlgn="base" hangingPunct="0">
                  <a:spcBef>
                    <a:spcPct val="0"/>
                  </a:spcBef>
                  <a:spcAft>
                    <a:spcPct val="0"/>
                  </a:spcAft>
                  <a:defRPr kern="1200">
                    <a:solidFill>
                      <a:schemeClr val="lt1"/>
                    </a:solidFill>
                    <a:latin typeface="+mn-lt"/>
                    <a:ea typeface="+mn-ea"/>
                    <a:cs typeface="+mn-cs"/>
                  </a:defRPr>
                </a:lvl1pPr>
                <a:lvl2pPr marL="457200" algn="l" rtl="0" eaLnBrk="0" fontAlgn="base" hangingPunct="0">
                  <a:spcBef>
                    <a:spcPct val="0"/>
                  </a:spcBef>
                  <a:spcAft>
                    <a:spcPct val="0"/>
                  </a:spcAft>
                  <a:defRPr kern="1200">
                    <a:solidFill>
                      <a:schemeClr val="lt1"/>
                    </a:solidFill>
                    <a:latin typeface="+mn-lt"/>
                    <a:ea typeface="+mn-ea"/>
                    <a:cs typeface="+mn-cs"/>
                  </a:defRPr>
                </a:lvl2pPr>
                <a:lvl3pPr marL="914400" algn="l" rtl="0" eaLnBrk="0" fontAlgn="base" hangingPunct="0">
                  <a:spcBef>
                    <a:spcPct val="0"/>
                  </a:spcBef>
                  <a:spcAft>
                    <a:spcPct val="0"/>
                  </a:spcAft>
                  <a:defRPr kern="1200">
                    <a:solidFill>
                      <a:schemeClr val="lt1"/>
                    </a:solidFill>
                    <a:latin typeface="+mn-lt"/>
                    <a:ea typeface="+mn-ea"/>
                    <a:cs typeface="+mn-cs"/>
                  </a:defRPr>
                </a:lvl3pPr>
                <a:lvl4pPr marL="1371600" algn="l" rtl="0" eaLnBrk="0" fontAlgn="base" hangingPunct="0">
                  <a:spcBef>
                    <a:spcPct val="0"/>
                  </a:spcBef>
                  <a:spcAft>
                    <a:spcPct val="0"/>
                  </a:spcAft>
                  <a:defRPr kern="1200">
                    <a:solidFill>
                      <a:schemeClr val="lt1"/>
                    </a:solidFill>
                    <a:latin typeface="+mn-lt"/>
                    <a:ea typeface="+mn-ea"/>
                    <a:cs typeface="+mn-cs"/>
                  </a:defRPr>
                </a:lvl4pPr>
                <a:lvl5pPr marL="1828800" algn="l"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eaLnBrk="1" fontAlgn="auto" hangingPunct="1">
                  <a:spcBef>
                    <a:spcPts val="0"/>
                  </a:spcBef>
                  <a:spcAft>
                    <a:spcPts val="0"/>
                  </a:spcAft>
                  <a:defRPr/>
                </a:pPr>
                <a:endParaRPr lang="zh-CN" altLang="en-US" dirty="0">
                  <a:solidFill>
                    <a:srgbClr val="FFFFFF"/>
                  </a:solidFill>
                  <a:latin typeface="微软雅黑" pitchFamily="34" charset="-122"/>
                  <a:ea typeface="微软雅黑" pitchFamily="34" charset="-122"/>
                </a:endParaRPr>
              </a:p>
            </p:txBody>
          </p:sp>
        </p:grpSp>
        <p:sp>
          <p:nvSpPr>
            <p:cNvPr id="2" name="Rectangle 1"/>
            <p:cNvSpPr/>
            <p:nvPr/>
          </p:nvSpPr>
          <p:spPr>
            <a:xfrm>
              <a:off x="343646" y="1561290"/>
              <a:ext cx="1972235" cy="738664"/>
            </a:xfrm>
            <a:prstGeom prst="rect">
              <a:avLst/>
            </a:prstGeom>
          </p:spPr>
          <p:txBody>
            <a:bodyPr wrap="square">
              <a:spAutoFit/>
            </a:bodyPr>
            <a:lstStyle/>
            <a:p>
              <a:pPr algn="ctr">
                <a:tabLst>
                  <a:tab pos="770335" algn="l"/>
                </a:tabLst>
              </a:pPr>
              <a:r>
                <a:rPr lang="en-US" sz="1400" dirty="0" err="1">
                  <a:solidFill>
                    <a:srgbClr val="002060"/>
                  </a:solidFill>
                  <a:latin typeface="Helvetica"/>
                  <a:cs typeface="Helvetica"/>
                </a:rPr>
                <a:t>Mengganti</a:t>
              </a:r>
              <a:r>
                <a:rPr lang="en-US" sz="1400" dirty="0">
                  <a:solidFill>
                    <a:srgbClr val="002060"/>
                  </a:solidFill>
                  <a:latin typeface="Helvetica"/>
                  <a:cs typeface="Helvetica"/>
                </a:rPr>
                <a:t> filter </a:t>
              </a:r>
              <a:r>
                <a:rPr lang="en-US" sz="1400" dirty="0" err="1">
                  <a:solidFill>
                    <a:srgbClr val="002060"/>
                  </a:solidFill>
                  <a:latin typeface="Helvetica"/>
                  <a:cs typeface="Helvetica"/>
                </a:rPr>
                <a:t>tapi</a:t>
              </a:r>
              <a:r>
                <a:rPr lang="en-US" sz="1400" dirty="0">
                  <a:solidFill>
                    <a:srgbClr val="002060"/>
                  </a:solidFill>
                  <a:latin typeface="Helvetica"/>
                  <a:cs typeface="Helvetica"/>
                </a:rPr>
                <a:t> </a:t>
              </a:r>
              <a:r>
                <a:rPr lang="en-US" sz="1400" dirty="0" err="1">
                  <a:solidFill>
                    <a:srgbClr val="002060"/>
                  </a:solidFill>
                  <a:latin typeface="Helvetica"/>
                  <a:cs typeface="Helvetica"/>
                </a:rPr>
                <a:t>tidak</a:t>
              </a:r>
              <a:r>
                <a:rPr lang="en-US" sz="1400" dirty="0">
                  <a:solidFill>
                    <a:srgbClr val="002060"/>
                  </a:solidFill>
                  <a:latin typeface="Helvetica"/>
                  <a:cs typeface="Helvetica"/>
                </a:rPr>
                <a:t> </a:t>
              </a:r>
              <a:r>
                <a:rPr lang="en-US" sz="1400" dirty="0" err="1">
                  <a:solidFill>
                    <a:srgbClr val="002060"/>
                  </a:solidFill>
                  <a:latin typeface="Helvetica"/>
                  <a:cs typeface="Helvetica"/>
                </a:rPr>
                <a:t>mengganti</a:t>
              </a:r>
              <a:r>
                <a:rPr lang="en-US" sz="1400" dirty="0">
                  <a:solidFill>
                    <a:srgbClr val="002060"/>
                  </a:solidFill>
                  <a:latin typeface="Helvetica"/>
                  <a:cs typeface="Helvetica"/>
                </a:rPr>
                <a:t> </a:t>
              </a:r>
              <a:r>
                <a:rPr lang="en-US" sz="1400" dirty="0" err="1">
                  <a:solidFill>
                    <a:srgbClr val="002060"/>
                  </a:solidFill>
                  <a:latin typeface="Helvetica"/>
                  <a:cs typeface="Helvetica"/>
                </a:rPr>
                <a:t>tempurung</a:t>
              </a:r>
              <a:r>
                <a:rPr lang="en-US" sz="1400" dirty="0">
                  <a:solidFill>
                    <a:srgbClr val="002060"/>
                  </a:solidFill>
                  <a:latin typeface="Helvetica"/>
                  <a:cs typeface="Helvetica"/>
                </a:rPr>
                <a:t> ?</a:t>
              </a:r>
            </a:p>
          </p:txBody>
        </p:sp>
        <p:sp>
          <p:nvSpPr>
            <p:cNvPr id="18" name="TextBox 17"/>
            <p:cNvSpPr txBox="1"/>
            <p:nvPr/>
          </p:nvSpPr>
          <p:spPr>
            <a:xfrm>
              <a:off x="2804545" y="1631682"/>
              <a:ext cx="1438750" cy="500137"/>
            </a:xfrm>
            <a:prstGeom prst="rect">
              <a:avLst/>
            </a:prstGeom>
            <a:noFill/>
          </p:spPr>
          <p:txBody>
            <a:bodyPr wrap="square" lIns="68580" tIns="34290" rIns="68580" bIns="34290" rtlCol="0">
              <a:spAutoFit/>
            </a:bodyPr>
            <a:lstStyle/>
            <a:p>
              <a:pPr algn="ctr">
                <a:tabLst>
                  <a:tab pos="770335" algn="l"/>
                </a:tabLst>
              </a:pPr>
              <a:r>
                <a:rPr lang="en-US" sz="1400" dirty="0">
                  <a:solidFill>
                    <a:srgbClr val="002060"/>
                  </a:solidFill>
                  <a:latin typeface="Helvetica"/>
                  <a:cs typeface="Helvetica"/>
                </a:rPr>
                <a:t>Filter </a:t>
              </a:r>
              <a:r>
                <a:rPr lang="en-US" sz="1400" dirty="0" err="1">
                  <a:solidFill>
                    <a:srgbClr val="002060"/>
                  </a:solidFill>
                  <a:latin typeface="Helvetica"/>
                  <a:cs typeface="Helvetica"/>
                </a:rPr>
                <a:t>perlu</a:t>
              </a:r>
              <a:r>
                <a:rPr lang="en-US" sz="1400" dirty="0">
                  <a:solidFill>
                    <a:srgbClr val="002060"/>
                  </a:solidFill>
                  <a:latin typeface="Helvetica"/>
                  <a:cs typeface="Helvetica"/>
                </a:rPr>
                <a:t> </a:t>
              </a:r>
              <a:r>
                <a:rPr lang="en-US" sz="1400" dirty="0" err="1">
                  <a:solidFill>
                    <a:srgbClr val="002060"/>
                  </a:solidFill>
                  <a:latin typeface="Helvetica"/>
                  <a:cs typeface="Helvetica"/>
                </a:rPr>
                <a:t>dibersihkan</a:t>
              </a:r>
              <a:r>
                <a:rPr lang="en-US" sz="1400" dirty="0">
                  <a:solidFill>
                    <a:srgbClr val="002060"/>
                  </a:solidFill>
                  <a:latin typeface="Helvetica"/>
                  <a:cs typeface="Helvetica"/>
                </a:rPr>
                <a:t> ?</a:t>
              </a:r>
            </a:p>
          </p:txBody>
        </p:sp>
        <p:sp>
          <p:nvSpPr>
            <p:cNvPr id="34" name="矩形 11"/>
            <p:cNvSpPr/>
            <p:nvPr/>
          </p:nvSpPr>
          <p:spPr>
            <a:xfrm>
              <a:off x="1877956" y="3702735"/>
              <a:ext cx="753929" cy="1177243"/>
            </a:xfrm>
            <a:prstGeom prst="rect">
              <a:avLst/>
            </a:prstGeom>
            <a:noFill/>
          </p:spPr>
          <p:txBody>
            <a:bodyPr wrap="none" lIns="68519" tIns="34289" rIns="68519" bIns="34289">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altLang="zh-CN" sz="7200" b="1" dirty="0" smtClean="0">
                  <a:ln w="11430"/>
                  <a:solidFill>
                    <a:srgbClr val="FF0000"/>
                  </a:solidFill>
                  <a:effectLst>
                    <a:outerShdw blurRad="50800" dist="39000" dir="5460000" algn="tl">
                      <a:srgbClr val="000000">
                        <a:alpha val="38000"/>
                      </a:srgbClr>
                    </a:outerShdw>
                  </a:effectLst>
                  <a:latin typeface="Helvetica"/>
                  <a:cs typeface="Helvetica"/>
                </a:rPr>
                <a:t>X</a:t>
              </a:r>
              <a:endParaRPr lang="zh-CN" altLang="en-US" sz="7200" b="1" dirty="0">
                <a:ln w="11430"/>
                <a:solidFill>
                  <a:srgbClr val="FF0000"/>
                </a:solidFill>
                <a:effectLst>
                  <a:outerShdw blurRad="50800" dist="39000" dir="5460000" algn="tl">
                    <a:srgbClr val="000000">
                      <a:alpha val="38000"/>
                    </a:srgbClr>
                  </a:outerShdw>
                </a:effectLst>
                <a:latin typeface="Helvetica"/>
                <a:cs typeface="Helvetica"/>
              </a:endParaRPr>
            </a:p>
          </p:txBody>
        </p:sp>
      </p:grpSp>
    </p:spTree>
    <p:extLst>
      <p:ext uri="{BB962C8B-B14F-4D97-AF65-F5344CB8AC3E}">
        <p14:creationId xmlns:p14="http://schemas.microsoft.com/office/powerpoint/2010/main" val="1499184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8"/>
          <p:cNvPicPr>
            <a:picLocks noChangeAspect="1" noChangeArrowheads="1"/>
          </p:cNvPicPr>
          <p:nvPr/>
        </p:nvPicPr>
        <p:blipFill>
          <a:blip r:embed="rId12" cstate="print"/>
          <a:srcRect t="62760" b="16932"/>
          <a:stretch>
            <a:fillRect/>
          </a:stretch>
        </p:blipFill>
        <p:spPr bwMode="auto">
          <a:xfrm>
            <a:off x="0" y="199110"/>
            <a:ext cx="7185295" cy="1263315"/>
          </a:xfrm>
          <a:prstGeom prst="rect">
            <a:avLst/>
          </a:prstGeom>
          <a:noFill/>
          <a:ln w="9525">
            <a:noFill/>
            <a:miter lim="800000"/>
            <a:headEnd/>
            <a:tailEnd/>
          </a:ln>
        </p:spPr>
      </p:pic>
      <p:sp>
        <p:nvSpPr>
          <p:cNvPr id="6" name="TextBox 5"/>
          <p:cNvSpPr txBox="1"/>
          <p:nvPr/>
        </p:nvSpPr>
        <p:spPr>
          <a:xfrm>
            <a:off x="1360443" y="814194"/>
            <a:ext cx="7170970" cy="315471"/>
          </a:xfrm>
          <a:prstGeom prst="rect">
            <a:avLst/>
          </a:prstGeom>
          <a:solidFill>
            <a:srgbClr val="FFFFFF"/>
          </a:solidFill>
          <a:ln>
            <a:solidFill>
              <a:srgbClr val="FFFFFF"/>
            </a:solidFill>
          </a:ln>
        </p:spPr>
        <p:txBody>
          <a:bodyPr wrap="square" lIns="68580" tIns="34290" rIns="68580" bIns="34290" rtlCol="0">
            <a:spAutoFit/>
          </a:bodyPr>
          <a:lstStyle/>
          <a:p>
            <a:r>
              <a:rPr lang="en-US" sz="1600" dirty="0" err="1">
                <a:solidFill>
                  <a:schemeClr val="tx1">
                    <a:lumMod val="75000"/>
                    <a:lumOff val="25000"/>
                  </a:schemeClr>
                </a:solidFill>
                <a:latin typeface="Arial" pitchFamily="34" charset="0"/>
                <a:cs typeface="Arial" pitchFamily="34" charset="0"/>
              </a:rPr>
              <a:t>Mengganti</a:t>
            </a:r>
            <a:r>
              <a:rPr lang="en-US" sz="1600" dirty="0">
                <a:solidFill>
                  <a:schemeClr val="tx1">
                    <a:lumMod val="75000"/>
                    <a:lumOff val="25000"/>
                  </a:schemeClr>
                </a:solidFill>
                <a:latin typeface="Arial" pitchFamily="34" charset="0"/>
                <a:cs typeface="Arial" pitchFamily="34" charset="0"/>
              </a:rPr>
              <a:t> filter </a:t>
            </a:r>
            <a:r>
              <a:rPr lang="en-US" sz="1600" dirty="0" err="1">
                <a:solidFill>
                  <a:schemeClr val="tx1">
                    <a:lumMod val="75000"/>
                    <a:lumOff val="25000"/>
                  </a:schemeClr>
                </a:solidFill>
                <a:latin typeface="Arial" pitchFamily="34" charset="0"/>
                <a:cs typeface="Arial" pitchFamily="34" charset="0"/>
              </a:rPr>
              <a:t>semudah</a:t>
            </a:r>
            <a:r>
              <a:rPr lang="en-US" sz="1600" dirty="0">
                <a:solidFill>
                  <a:schemeClr val="tx1">
                    <a:lumMod val="75000"/>
                    <a:lumOff val="25000"/>
                  </a:schemeClr>
                </a:solidFill>
                <a:latin typeface="Arial" pitchFamily="34" charset="0"/>
                <a:cs typeface="Arial" pitchFamily="34" charset="0"/>
              </a:rPr>
              <a:t> </a:t>
            </a:r>
            <a:r>
              <a:rPr lang="en-US" sz="1600" dirty="0" err="1">
                <a:solidFill>
                  <a:schemeClr val="tx1">
                    <a:lumMod val="75000"/>
                    <a:lumOff val="25000"/>
                  </a:schemeClr>
                </a:solidFill>
                <a:latin typeface="Arial" pitchFamily="34" charset="0"/>
                <a:cs typeface="Arial" pitchFamily="34" charset="0"/>
              </a:rPr>
              <a:t>mengganti</a:t>
            </a:r>
            <a:r>
              <a:rPr lang="en-US" sz="1600" dirty="0">
                <a:solidFill>
                  <a:schemeClr val="tx1">
                    <a:lumMod val="75000"/>
                    <a:lumOff val="25000"/>
                  </a:schemeClr>
                </a:solidFill>
                <a:latin typeface="Arial" pitchFamily="34" charset="0"/>
                <a:cs typeface="Arial" pitchFamily="34" charset="0"/>
              </a:rPr>
              <a:t> bola </a:t>
            </a:r>
            <a:r>
              <a:rPr lang="en-US" sz="1600" dirty="0" err="1">
                <a:solidFill>
                  <a:schemeClr val="tx1">
                    <a:lumMod val="75000"/>
                    <a:lumOff val="25000"/>
                  </a:schemeClr>
                </a:solidFill>
                <a:latin typeface="Arial" pitchFamily="34" charset="0"/>
                <a:cs typeface="Arial" pitchFamily="34" charset="0"/>
              </a:rPr>
              <a:t>lampu</a:t>
            </a:r>
            <a:endParaRPr lang="en-US" sz="1600" dirty="0">
              <a:solidFill>
                <a:schemeClr val="tx1">
                  <a:lumMod val="75000"/>
                  <a:lumOff val="25000"/>
                </a:schemeClr>
              </a:solidFill>
              <a:latin typeface="Arial" pitchFamily="34" charset="0"/>
              <a:cs typeface="Arial" pitchFamily="34" charset="0"/>
            </a:endParaRPr>
          </a:p>
        </p:txBody>
      </p:sp>
      <p:sp>
        <p:nvSpPr>
          <p:cNvPr id="7" name="矩形 6">
            <a:extLst>
              <a:ext uri="{FF2B5EF4-FFF2-40B4-BE49-F238E27FC236}">
                <a16:creationId xmlns="" xmlns:a16="http://schemas.microsoft.com/office/drawing/2014/main" id="{4B5E42F8-8675-4889-B9E0-0E7483890CDD}"/>
              </a:ext>
            </a:extLst>
          </p:cNvPr>
          <p:cNvSpPr/>
          <p:nvPr/>
        </p:nvSpPr>
        <p:spPr>
          <a:xfrm>
            <a:off x="1329765" y="304885"/>
            <a:ext cx="4796119" cy="584776"/>
          </a:xfrm>
          <a:prstGeom prst="rect">
            <a:avLst/>
          </a:prstGeom>
          <a:solidFill>
            <a:schemeClr val="bg1"/>
          </a:solidFill>
        </p:spPr>
        <p:txBody>
          <a:bodyPr wrap="square">
            <a:spAutoFit/>
          </a:bodyPr>
          <a:lstStyle/>
          <a:p>
            <a:r>
              <a:rPr lang="en-ID" altLang="zh-CN" sz="3200" b="1" dirty="0">
                <a:solidFill>
                  <a:srgbClr val="2480BB"/>
                </a:solidFill>
                <a:latin typeface="Helvetica"/>
                <a:ea typeface="微软雅黑" panose="020B0503020204020204" pitchFamily="34" charset="-122"/>
                <a:cs typeface="Helvetica"/>
              </a:rPr>
              <a:t>MUDAH DIPASANG</a:t>
            </a:r>
            <a:endParaRPr lang="en-US" altLang="zh-CN" sz="3200" b="1" dirty="0">
              <a:solidFill>
                <a:srgbClr val="2480BB"/>
              </a:solidFill>
              <a:latin typeface="Helvetica"/>
              <a:ea typeface="微软雅黑" panose="020B0503020204020204" pitchFamily="34" charset="-122"/>
              <a:cs typeface="Helvetica"/>
            </a:endParaRPr>
          </a:p>
        </p:txBody>
      </p:sp>
      <p:grpSp>
        <p:nvGrpSpPr>
          <p:cNvPr id="8" name="组合 4"/>
          <p:cNvGrpSpPr/>
          <p:nvPr/>
        </p:nvGrpSpPr>
        <p:grpSpPr>
          <a:xfrm>
            <a:off x="3759107" y="1873381"/>
            <a:ext cx="4682661" cy="2924502"/>
            <a:chOff x="5829264" y="919508"/>
            <a:chExt cx="6243546" cy="3899335"/>
          </a:xfrm>
        </p:grpSpPr>
        <p:pic>
          <p:nvPicPr>
            <p:cNvPr id="9" name="Picture 2"/>
            <p:cNvPicPr>
              <a:picLocks noChangeAspect="1" noChangeArrowheads="1"/>
            </p:cNvPicPr>
            <p:nvPr/>
          </p:nvPicPr>
          <p:blipFill>
            <a:blip r:embed="rId13" cstate="print"/>
            <a:srcRect b="23172"/>
            <a:stretch>
              <a:fillRect/>
            </a:stretch>
          </p:blipFill>
          <p:spPr bwMode="auto">
            <a:xfrm>
              <a:off x="6094568" y="2786529"/>
              <a:ext cx="3536763" cy="2032314"/>
            </a:xfrm>
            <a:prstGeom prst="rect">
              <a:avLst/>
            </a:prstGeom>
            <a:noFill/>
            <a:ln w="9525">
              <a:noFill/>
              <a:miter lim="800000"/>
              <a:headEnd/>
              <a:tailEnd/>
            </a:ln>
          </p:spPr>
        </p:pic>
        <p:sp>
          <p:nvSpPr>
            <p:cNvPr id="10" name="TextBox 9"/>
            <p:cNvSpPr txBox="1"/>
            <p:nvPr/>
          </p:nvSpPr>
          <p:spPr>
            <a:xfrm>
              <a:off x="5829264" y="919508"/>
              <a:ext cx="3645645" cy="1190069"/>
            </a:xfrm>
            <a:prstGeom prst="rect">
              <a:avLst/>
            </a:prstGeom>
            <a:noFill/>
          </p:spPr>
          <p:txBody>
            <a:bodyPr wrap="square" rtlCol="0">
              <a:spAutoFit/>
            </a:bodyPr>
            <a:lstStyle/>
            <a:p>
              <a:pPr algn="ctr"/>
              <a:r>
                <a:rPr lang="en-US" sz="1600" dirty="0" err="1">
                  <a:solidFill>
                    <a:srgbClr val="008000"/>
                  </a:solidFill>
                  <a:latin typeface="Helvetica"/>
                  <a:cs typeface="Helvetica"/>
                </a:rPr>
                <a:t>Seperti</a:t>
              </a:r>
              <a:r>
                <a:rPr lang="en-US" sz="1600" dirty="0">
                  <a:solidFill>
                    <a:srgbClr val="008000"/>
                  </a:solidFill>
                  <a:latin typeface="Helvetica"/>
                  <a:cs typeface="Helvetica"/>
                </a:rPr>
                <a:t> </a:t>
              </a:r>
              <a:r>
                <a:rPr lang="en-US" sz="1600" dirty="0" err="1">
                  <a:solidFill>
                    <a:srgbClr val="008000"/>
                  </a:solidFill>
                  <a:latin typeface="Helvetica"/>
                  <a:cs typeface="Helvetica"/>
                </a:rPr>
                <a:t>mengganti</a:t>
              </a:r>
              <a:r>
                <a:rPr lang="en-US" sz="1600" dirty="0">
                  <a:solidFill>
                    <a:srgbClr val="008000"/>
                  </a:solidFill>
                  <a:latin typeface="Helvetica"/>
                  <a:cs typeface="Helvetica"/>
                </a:rPr>
                <a:t> </a:t>
              </a:r>
              <a:endParaRPr lang="id-ID" sz="1600" dirty="0" smtClean="0">
                <a:solidFill>
                  <a:srgbClr val="008000"/>
                </a:solidFill>
                <a:latin typeface="Helvetica"/>
                <a:cs typeface="Helvetica"/>
              </a:endParaRPr>
            </a:p>
            <a:p>
              <a:pPr algn="ctr"/>
              <a:r>
                <a:rPr lang="en-US" sz="1600" dirty="0" smtClean="0">
                  <a:solidFill>
                    <a:srgbClr val="008000"/>
                  </a:solidFill>
                  <a:latin typeface="Helvetica"/>
                  <a:cs typeface="Helvetica"/>
                </a:rPr>
                <a:t>bola </a:t>
              </a:r>
              <a:r>
                <a:rPr lang="en-US" sz="1600" dirty="0" err="1" smtClean="0">
                  <a:solidFill>
                    <a:srgbClr val="008000"/>
                  </a:solidFill>
                  <a:latin typeface="Helvetica"/>
                  <a:cs typeface="Helvetica"/>
                </a:rPr>
                <a:t>lampu</a:t>
              </a:r>
              <a:r>
                <a:rPr lang="id-ID" sz="1600" dirty="0">
                  <a:solidFill>
                    <a:srgbClr val="008000"/>
                  </a:solidFill>
                  <a:latin typeface="Helvetica"/>
                  <a:cs typeface="Helvetica"/>
                </a:rPr>
                <a:t>,</a:t>
              </a:r>
              <a:endParaRPr lang="en-US" sz="1600" b="1" dirty="0">
                <a:solidFill>
                  <a:srgbClr val="008000"/>
                </a:solidFill>
                <a:latin typeface="Helvetica"/>
                <a:cs typeface="Helvetica"/>
              </a:endParaRPr>
            </a:p>
            <a:p>
              <a:pPr algn="ctr"/>
              <a:r>
                <a:rPr lang="en-US" sz="2000" b="1" dirty="0" err="1" smtClean="0">
                  <a:solidFill>
                    <a:srgbClr val="008000"/>
                  </a:solidFill>
                  <a:latin typeface="Helvetica"/>
                  <a:cs typeface="Helvetica"/>
                </a:rPr>
                <a:t>Mudah</a:t>
              </a:r>
              <a:r>
                <a:rPr lang="en-US" sz="2000" b="1" dirty="0" smtClean="0">
                  <a:solidFill>
                    <a:srgbClr val="008000"/>
                  </a:solidFill>
                  <a:latin typeface="Helvetica"/>
                  <a:cs typeface="Helvetica"/>
                </a:rPr>
                <a:t> </a:t>
              </a:r>
              <a:r>
                <a:rPr lang="en-US" sz="2000" b="1" dirty="0" err="1">
                  <a:solidFill>
                    <a:srgbClr val="008000"/>
                  </a:solidFill>
                  <a:latin typeface="Helvetica"/>
                  <a:cs typeface="Helvetica"/>
                </a:rPr>
                <a:t>Sekali</a:t>
              </a:r>
              <a:endParaRPr lang="en-US" sz="2000" b="1" dirty="0">
                <a:solidFill>
                  <a:srgbClr val="008000"/>
                </a:solidFill>
                <a:latin typeface="Helvetica"/>
                <a:cs typeface="Helvetica"/>
              </a:endParaRPr>
            </a:p>
          </p:txBody>
        </p:sp>
        <p:pic>
          <p:nvPicPr>
            <p:cNvPr id="11" name="图片 7" descr="A000220150821A53PPIC.png"/>
            <p:cNvPicPr>
              <a:picLocks noChangeAspect="1"/>
            </p:cNvPicPr>
            <p:nvPr/>
          </p:nvPicPr>
          <p:blipFill>
            <a:blip r:embed="rId14" cstate="print"/>
            <a:stretch>
              <a:fillRect/>
            </a:stretch>
          </p:blipFill>
          <p:spPr>
            <a:xfrm>
              <a:off x="10358310" y="1436876"/>
              <a:ext cx="1714500" cy="2699306"/>
            </a:xfrm>
            <a:prstGeom prst="rect">
              <a:avLst/>
            </a:prstGeom>
          </p:spPr>
        </p:pic>
      </p:grpSp>
      <p:grpSp>
        <p:nvGrpSpPr>
          <p:cNvPr id="12" name="组合 31"/>
          <p:cNvGrpSpPr/>
          <p:nvPr/>
        </p:nvGrpSpPr>
        <p:grpSpPr>
          <a:xfrm>
            <a:off x="612587" y="1331728"/>
            <a:ext cx="3122707" cy="3524154"/>
            <a:chOff x="418559" y="1080322"/>
            <a:chExt cx="4163609" cy="4698871"/>
          </a:xfrm>
        </p:grpSpPr>
        <p:grpSp>
          <p:nvGrpSpPr>
            <p:cNvPr id="13" name="组合 25"/>
            <p:cNvGrpSpPr/>
            <p:nvPr/>
          </p:nvGrpSpPr>
          <p:grpSpPr>
            <a:xfrm>
              <a:off x="1077967" y="1103588"/>
              <a:ext cx="3162300" cy="3657601"/>
              <a:chOff x="526174" y="788275"/>
              <a:chExt cx="3162300" cy="3657601"/>
            </a:xfrm>
          </p:grpSpPr>
          <p:pic>
            <p:nvPicPr>
              <p:cNvPr id="25" name="Picture 7"/>
              <p:cNvPicPr>
                <a:picLocks noChangeAspect="1" noChangeArrowheads="1"/>
              </p:cNvPicPr>
              <p:nvPr/>
            </p:nvPicPr>
            <p:blipFill>
              <a:blip r:embed="rId15" cstate="print">
                <a:lum bright="14000"/>
              </a:blip>
              <a:srcRect b="16931"/>
              <a:stretch>
                <a:fillRect/>
              </a:stretch>
            </p:blipFill>
            <p:spPr bwMode="auto">
              <a:xfrm>
                <a:off x="526174" y="1277007"/>
                <a:ext cx="3162300" cy="3168869"/>
              </a:xfrm>
              <a:prstGeom prst="ellipse">
                <a:avLst/>
              </a:prstGeom>
              <a:noFill/>
              <a:ln w="9525">
                <a:noFill/>
                <a:miter lim="800000"/>
                <a:headEnd/>
                <a:tailEnd/>
              </a:ln>
            </p:spPr>
          </p:pic>
          <p:sp>
            <p:nvSpPr>
              <p:cNvPr id="26" name="矩形 15"/>
              <p:cNvSpPr/>
              <p:nvPr/>
            </p:nvSpPr>
            <p:spPr>
              <a:xfrm>
                <a:off x="2144110" y="2207173"/>
                <a:ext cx="472966" cy="1954920"/>
              </a:xfrm>
              <a:prstGeom prst="rect">
                <a:avLst/>
              </a:prstGeom>
              <a:noFill/>
              <a:ln w="25400" cap="rnd">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27" name="Picture 2"/>
              <p:cNvPicPr>
                <a:picLocks noChangeAspect="1" noChangeArrowheads="1"/>
              </p:cNvPicPr>
              <p:nvPr/>
            </p:nvPicPr>
            <p:blipFill>
              <a:blip r:embed="rId16" cstate="print"/>
              <a:srcRect t="3936" r="25424"/>
              <a:stretch>
                <a:fillRect/>
              </a:stretch>
            </p:blipFill>
            <p:spPr bwMode="auto">
              <a:xfrm>
                <a:off x="1024759" y="788275"/>
                <a:ext cx="465501" cy="1361374"/>
              </a:xfrm>
              <a:prstGeom prst="roundRect">
                <a:avLst>
                  <a:gd name="adj" fmla="val 23810"/>
                </a:avLst>
              </a:prstGeom>
              <a:noFill/>
              <a:ln w="9525">
                <a:solidFill>
                  <a:srgbClr val="C00000"/>
                </a:solidFill>
                <a:miter lim="800000"/>
                <a:headEnd/>
                <a:tailEnd/>
              </a:ln>
            </p:spPr>
          </p:pic>
        </p:grpSp>
        <p:sp>
          <p:nvSpPr>
            <p:cNvPr id="14" name="圆角矩形 13"/>
            <p:cNvSpPr/>
            <p:nvPr>
              <p:custDataLst>
                <p:tags r:id="rId1"/>
              </p:custDataLst>
            </p:nvPr>
          </p:nvSpPr>
          <p:spPr>
            <a:xfrm>
              <a:off x="418559" y="4840069"/>
              <a:ext cx="4163609" cy="939124"/>
            </a:xfrm>
            <a:prstGeom prst="roundRect">
              <a:avLst>
                <a:gd name="adj" fmla="val 6212"/>
              </a:avLst>
            </a:prstGeom>
            <a:solidFill>
              <a:srgbClr val="2480BB"/>
            </a:solidFill>
            <a:ln w="12700" cap="flat" cmpd="sng" algn="ctr">
              <a:noFill/>
              <a:prstDash val="solid"/>
              <a:miter lim="800000"/>
            </a:ln>
            <a:effectLst>
              <a:outerShdw blurRad="38100" sx="101000" sy="101000" algn="ctr" rotWithShape="0">
                <a:prstClr val="black">
                  <a:alpha val="14000"/>
                </a:prstClr>
              </a:outerShdw>
            </a:effectLst>
          </p:spPr>
          <p:txBody>
            <a:bodyPr lIns="91438" tIns="45719" rIns="91438" bIns="45719" anchor="ctr"/>
            <a:lstStyle/>
            <a:p>
              <a:pPr algn="ctr"/>
              <a:r>
                <a:rPr lang="id-ID" sz="1400" b="1" dirty="0" smtClean="0">
                  <a:solidFill>
                    <a:schemeClr val="bg1"/>
                  </a:solidFill>
                  <a:latin typeface="Helvetica"/>
                  <a:cs typeface="Helvetica"/>
                </a:rPr>
                <a:t>Dengan </a:t>
              </a:r>
              <a:r>
                <a:rPr lang="en-US" sz="1400" b="1" i="1" dirty="0" smtClean="0">
                  <a:solidFill>
                    <a:schemeClr val="bg1"/>
                  </a:solidFill>
                  <a:latin typeface="Helvetica"/>
                  <a:cs typeface="Helvetica"/>
                </a:rPr>
                <a:t>Snap </a:t>
              </a:r>
              <a:r>
                <a:rPr lang="en-US" sz="1400" b="1" i="1" dirty="0">
                  <a:solidFill>
                    <a:schemeClr val="bg1"/>
                  </a:solidFill>
                  <a:latin typeface="Helvetica"/>
                  <a:cs typeface="Helvetica"/>
                </a:rPr>
                <a:t>&amp; Lock </a:t>
              </a:r>
              <a:r>
                <a:rPr lang="en-US" sz="1400" b="1" dirty="0" err="1" smtClean="0">
                  <a:solidFill>
                    <a:schemeClr val="bg1"/>
                  </a:solidFill>
                  <a:latin typeface="Helvetica"/>
                  <a:cs typeface="Helvetica"/>
                </a:rPr>
                <a:t>mudah</a:t>
              </a:r>
              <a:r>
                <a:rPr lang="en-US" sz="1400" b="1" dirty="0" smtClean="0">
                  <a:solidFill>
                    <a:schemeClr val="bg1"/>
                  </a:solidFill>
                  <a:latin typeface="Helvetica"/>
                  <a:cs typeface="Helvetica"/>
                </a:rPr>
                <a:t> </a:t>
              </a:r>
              <a:r>
                <a:rPr lang="en-US" sz="1400" b="1" dirty="0" err="1">
                  <a:solidFill>
                    <a:schemeClr val="bg1"/>
                  </a:solidFill>
                  <a:latin typeface="Helvetica"/>
                  <a:cs typeface="Helvetica"/>
                </a:rPr>
                <a:t>dipasang</a:t>
              </a:r>
              <a:r>
                <a:rPr lang="en-US" sz="1400" b="1" dirty="0">
                  <a:solidFill>
                    <a:schemeClr val="bg1"/>
                  </a:solidFill>
                  <a:latin typeface="Helvetica"/>
                  <a:cs typeface="Helvetica"/>
                </a:rPr>
                <a:t>, </a:t>
              </a:r>
              <a:r>
                <a:rPr lang="en-US" sz="1400" b="1" dirty="0" err="1">
                  <a:solidFill>
                    <a:schemeClr val="bg1"/>
                  </a:solidFill>
                  <a:latin typeface="Helvetica"/>
                  <a:cs typeface="Helvetica"/>
                </a:rPr>
                <a:t>cukup</a:t>
              </a:r>
              <a:r>
                <a:rPr lang="en-US" sz="1400" b="1" dirty="0">
                  <a:solidFill>
                    <a:schemeClr val="bg1"/>
                  </a:solidFill>
                  <a:latin typeface="Helvetica"/>
                  <a:cs typeface="Helvetica"/>
                </a:rPr>
                <a:t> 2 </a:t>
              </a:r>
              <a:r>
                <a:rPr lang="en-US" sz="1400" b="1" dirty="0" err="1">
                  <a:solidFill>
                    <a:schemeClr val="bg1"/>
                  </a:solidFill>
                  <a:latin typeface="Helvetica"/>
                  <a:cs typeface="Helvetica"/>
                </a:rPr>
                <a:t>langkah</a:t>
              </a:r>
              <a:r>
                <a:rPr lang="en-US" sz="1400" b="1" dirty="0">
                  <a:solidFill>
                    <a:schemeClr val="bg1"/>
                  </a:solidFill>
                  <a:latin typeface="Helvetica"/>
                  <a:cs typeface="Helvetica"/>
                </a:rPr>
                <a:t> </a:t>
              </a:r>
              <a:r>
                <a:rPr lang="en-US" sz="1400" b="1" dirty="0" err="1">
                  <a:solidFill>
                    <a:schemeClr val="bg1"/>
                  </a:solidFill>
                  <a:latin typeface="Helvetica"/>
                  <a:cs typeface="Helvetica"/>
                </a:rPr>
                <a:t>langsung</a:t>
              </a:r>
              <a:r>
                <a:rPr lang="en-US" sz="1400" b="1" dirty="0">
                  <a:solidFill>
                    <a:schemeClr val="bg1"/>
                  </a:solidFill>
                  <a:latin typeface="Helvetica"/>
                  <a:cs typeface="Helvetica"/>
                </a:rPr>
                <a:t> OK</a:t>
              </a:r>
            </a:p>
          </p:txBody>
        </p:sp>
        <p:sp>
          <p:nvSpPr>
            <p:cNvPr id="15" name="Freeform 6"/>
            <p:cNvSpPr>
              <a:spLocks/>
            </p:cNvSpPr>
            <p:nvPr>
              <p:custDataLst>
                <p:tags r:id="rId2"/>
              </p:custDataLst>
            </p:nvPr>
          </p:nvSpPr>
          <p:spPr bwMode="auto">
            <a:xfrm>
              <a:off x="945931" y="1080322"/>
              <a:ext cx="488731" cy="764245"/>
            </a:xfrm>
            <a:custGeom>
              <a:avLst/>
              <a:gdLst>
                <a:gd name="T0" fmla="*/ 2147483646 w 323"/>
                <a:gd name="T1" fmla="*/ 2147483646 h 675"/>
                <a:gd name="T2" fmla="*/ 2147483646 w 323"/>
                <a:gd name="T3" fmla="*/ 2147483646 h 675"/>
                <a:gd name="T4" fmla="*/ 2147483646 w 323"/>
                <a:gd name="T5" fmla="*/ 2147483646 h 675"/>
                <a:gd name="T6" fmla="*/ 0 w 323"/>
                <a:gd name="T7" fmla="*/ 2147483646 h 675"/>
                <a:gd name="T8" fmla="*/ 0 w 323"/>
                <a:gd name="T9" fmla="*/ 2147483646 h 675"/>
                <a:gd name="T10" fmla="*/ 2147483646 w 323"/>
                <a:gd name="T11" fmla="*/ 0 h 675"/>
                <a:gd name="T12" fmla="*/ 2147483646 w 323"/>
                <a:gd name="T13" fmla="*/ 2147483646 h 675"/>
                <a:gd name="T14" fmla="*/ 2147483646 w 323"/>
                <a:gd name="T15" fmla="*/ 2147483646 h 675"/>
                <a:gd name="T16" fmla="*/ 2147483646 w 323"/>
                <a:gd name="T17" fmla="*/ 2147483646 h 675"/>
                <a:gd name="T18" fmla="*/ 2147483646 w 323"/>
                <a:gd name="T19" fmla="*/ 2147483646 h 675"/>
                <a:gd name="T20" fmla="*/ 0 w 323"/>
                <a:gd name="T21" fmla="*/ 2147483646 h 675"/>
                <a:gd name="T22" fmla="*/ 0 w 323"/>
                <a:gd name="T23" fmla="*/ 2147483646 h 675"/>
                <a:gd name="T24" fmla="*/ 2147483646 w 323"/>
                <a:gd name="T25" fmla="*/ 2147483646 h 675"/>
                <a:gd name="T26" fmla="*/ 2147483646 w 323"/>
                <a:gd name="T27" fmla="*/ 2147483646 h 675"/>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23" h="675">
                  <a:moveTo>
                    <a:pt x="159" y="95"/>
                  </a:moveTo>
                  <a:cubicBezTo>
                    <a:pt x="124" y="95"/>
                    <a:pt x="103" y="113"/>
                    <a:pt x="103" y="161"/>
                  </a:cubicBezTo>
                  <a:cubicBezTo>
                    <a:pt x="103" y="232"/>
                    <a:pt x="103" y="232"/>
                    <a:pt x="103" y="232"/>
                  </a:cubicBezTo>
                  <a:cubicBezTo>
                    <a:pt x="0" y="232"/>
                    <a:pt x="0" y="232"/>
                    <a:pt x="0" y="232"/>
                  </a:cubicBezTo>
                  <a:cubicBezTo>
                    <a:pt x="0" y="167"/>
                    <a:pt x="0" y="167"/>
                    <a:pt x="0" y="167"/>
                  </a:cubicBezTo>
                  <a:cubicBezTo>
                    <a:pt x="0" y="61"/>
                    <a:pt x="55" y="0"/>
                    <a:pt x="162" y="0"/>
                  </a:cubicBezTo>
                  <a:cubicBezTo>
                    <a:pt x="268" y="0"/>
                    <a:pt x="323" y="61"/>
                    <a:pt x="323" y="167"/>
                  </a:cubicBezTo>
                  <a:cubicBezTo>
                    <a:pt x="323" y="387"/>
                    <a:pt x="88" y="462"/>
                    <a:pt x="109" y="580"/>
                  </a:cubicBezTo>
                  <a:cubicBezTo>
                    <a:pt x="314" y="580"/>
                    <a:pt x="314" y="580"/>
                    <a:pt x="314" y="580"/>
                  </a:cubicBezTo>
                  <a:cubicBezTo>
                    <a:pt x="314" y="675"/>
                    <a:pt x="314" y="675"/>
                    <a:pt x="314" y="675"/>
                  </a:cubicBezTo>
                  <a:cubicBezTo>
                    <a:pt x="0" y="675"/>
                    <a:pt x="0" y="675"/>
                    <a:pt x="0" y="675"/>
                  </a:cubicBezTo>
                  <a:cubicBezTo>
                    <a:pt x="0" y="593"/>
                    <a:pt x="0" y="593"/>
                    <a:pt x="0" y="593"/>
                  </a:cubicBezTo>
                  <a:cubicBezTo>
                    <a:pt x="0" y="396"/>
                    <a:pt x="215" y="364"/>
                    <a:pt x="215" y="171"/>
                  </a:cubicBezTo>
                  <a:cubicBezTo>
                    <a:pt x="215" y="111"/>
                    <a:pt x="193" y="95"/>
                    <a:pt x="159" y="95"/>
                  </a:cubicBezTo>
                  <a:close/>
                </a:path>
              </a:pathLst>
            </a:custGeom>
            <a:ln>
              <a:headEnd/>
              <a:tailEnd/>
            </a:ln>
          </p:spPr>
          <p:style>
            <a:lnRef idx="2">
              <a:schemeClr val="accent6"/>
            </a:lnRef>
            <a:fillRef idx="1">
              <a:schemeClr val="lt1"/>
            </a:fillRef>
            <a:effectRef idx="0">
              <a:schemeClr val="accent6"/>
            </a:effectRef>
            <a:fontRef idx="minor">
              <a:schemeClr val="dk1"/>
            </a:fontRef>
          </p:style>
          <p:txBody>
            <a:bodyPr lIns="91438" tIns="45719" rIns="91438" bIns="45719"/>
            <a:lstStyle/>
            <a:p>
              <a:endParaRPr lang="zh-CN" altLang="en-US"/>
            </a:p>
          </p:txBody>
        </p:sp>
        <p:sp>
          <p:nvSpPr>
            <p:cNvPr id="16" name="Freeform 8"/>
            <p:cNvSpPr>
              <a:spLocks/>
            </p:cNvSpPr>
            <p:nvPr>
              <p:custDataLst>
                <p:tags r:id="rId3"/>
              </p:custDataLst>
            </p:nvPr>
          </p:nvSpPr>
          <p:spPr bwMode="auto">
            <a:xfrm>
              <a:off x="2207173" y="3752193"/>
              <a:ext cx="299545" cy="630621"/>
            </a:xfrm>
            <a:custGeom>
              <a:avLst/>
              <a:gdLst>
                <a:gd name="T0" fmla="*/ 0 w 221"/>
                <a:gd name="T1" fmla="*/ 99 h 699"/>
                <a:gd name="T2" fmla="*/ 137 w 221"/>
                <a:gd name="T3" fmla="*/ 0 h 699"/>
                <a:gd name="T4" fmla="*/ 221 w 221"/>
                <a:gd name="T5" fmla="*/ 0 h 699"/>
                <a:gd name="T6" fmla="*/ 221 w 221"/>
                <a:gd name="T7" fmla="*/ 699 h 699"/>
                <a:gd name="T8" fmla="*/ 96 w 221"/>
                <a:gd name="T9" fmla="*/ 699 h 699"/>
                <a:gd name="T10" fmla="*/ 96 w 221"/>
                <a:gd name="T11" fmla="*/ 187 h 699"/>
                <a:gd name="T12" fmla="*/ 0 w 221"/>
                <a:gd name="T13" fmla="*/ 187 h 699"/>
                <a:gd name="T14" fmla="*/ 0 w 221"/>
                <a:gd name="T15" fmla="*/ 99 h 69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1" h="699">
                  <a:moveTo>
                    <a:pt x="0" y="99"/>
                  </a:moveTo>
                  <a:cubicBezTo>
                    <a:pt x="96" y="99"/>
                    <a:pt x="118" y="53"/>
                    <a:pt x="137" y="0"/>
                  </a:cubicBezTo>
                  <a:cubicBezTo>
                    <a:pt x="221" y="0"/>
                    <a:pt x="221" y="0"/>
                    <a:pt x="221" y="0"/>
                  </a:cubicBezTo>
                  <a:cubicBezTo>
                    <a:pt x="221" y="699"/>
                    <a:pt x="221" y="699"/>
                    <a:pt x="221" y="699"/>
                  </a:cubicBezTo>
                  <a:cubicBezTo>
                    <a:pt x="96" y="699"/>
                    <a:pt x="96" y="699"/>
                    <a:pt x="96" y="699"/>
                  </a:cubicBezTo>
                  <a:cubicBezTo>
                    <a:pt x="96" y="187"/>
                    <a:pt x="96" y="187"/>
                    <a:pt x="96" y="187"/>
                  </a:cubicBezTo>
                  <a:cubicBezTo>
                    <a:pt x="0" y="187"/>
                    <a:pt x="0" y="187"/>
                    <a:pt x="0" y="187"/>
                  </a:cubicBezTo>
                  <a:lnTo>
                    <a:pt x="0" y="99"/>
                  </a:lnTo>
                  <a:close/>
                </a:path>
              </a:pathLst>
            </a:custGeom>
            <a:ln/>
          </p:spPr>
          <p:style>
            <a:lnRef idx="2">
              <a:schemeClr val="accent6"/>
            </a:lnRef>
            <a:fillRef idx="1">
              <a:schemeClr val="lt1"/>
            </a:fillRef>
            <a:effectRef idx="0">
              <a:schemeClr val="accent6"/>
            </a:effectRef>
            <a:fontRef idx="minor">
              <a:schemeClr val="dk1"/>
            </a:fontRef>
          </p:style>
          <p:txBody>
            <a:bodyPr lIns="91438" tIns="45719" rIns="91438" bIns="45719"/>
            <a:lstStyle/>
            <a:p>
              <a:pPr>
                <a:defRPr/>
              </a:pPr>
              <a:endParaRPr lang="zh-CN"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latin typeface="+mn-lt"/>
                <a:ea typeface="+mn-ea"/>
              </a:endParaRPr>
            </a:p>
          </p:txBody>
        </p:sp>
        <p:grpSp>
          <p:nvGrpSpPr>
            <p:cNvPr id="17" name="组合 23"/>
            <p:cNvGrpSpPr/>
            <p:nvPr/>
          </p:nvGrpSpPr>
          <p:grpSpPr>
            <a:xfrm>
              <a:off x="1660927" y="4437174"/>
              <a:ext cx="110067" cy="500063"/>
              <a:chOff x="7509933" y="2624138"/>
              <a:chExt cx="110067" cy="500062"/>
            </a:xfrm>
          </p:grpSpPr>
          <p:sp>
            <p:nvSpPr>
              <p:cNvPr id="22" name="矩形 24"/>
              <p:cNvSpPr/>
              <p:nvPr>
                <p:custDataLst>
                  <p:tags r:id="rId7"/>
                </p:custDataLst>
              </p:nvPr>
            </p:nvSpPr>
            <p:spPr>
              <a:xfrm rot="16200000" flipV="1">
                <a:off x="7350125" y="2849034"/>
                <a:ext cx="431800" cy="48683"/>
              </a:xfrm>
              <a:prstGeom prst="rect">
                <a:avLst/>
              </a:prstGeom>
              <a:solidFill>
                <a:sysClr val="window" lastClr="FFFFFF">
                  <a:lumMod val="65000"/>
                </a:sysClr>
              </a:solidFill>
              <a:ln w="12700" cap="flat" cmpd="sng" algn="ctr">
                <a:noFill/>
                <a:prstDash val="solid"/>
                <a:miter lim="800000"/>
              </a:ln>
              <a:effectLst/>
            </p:spPr>
            <p:txBody>
              <a:bodyPr anchor="ctr"/>
              <a:lstStyle/>
              <a:p>
                <a:pPr algn="ctr">
                  <a:defRPr/>
                </a:pPr>
                <a:endParaRPr lang="zh-CN" altLang="en-US" kern="0" dirty="0">
                  <a:solidFill>
                    <a:prstClr val="white"/>
                  </a:solidFill>
                  <a:latin typeface="+mn-lt"/>
                  <a:ea typeface="+mn-ea"/>
                </a:endParaRPr>
              </a:p>
            </p:txBody>
          </p:sp>
          <p:sp>
            <p:nvSpPr>
              <p:cNvPr id="23" name="椭圆 25"/>
              <p:cNvSpPr/>
              <p:nvPr>
                <p:custDataLst>
                  <p:tags r:id="rId8"/>
                </p:custDataLst>
              </p:nvPr>
            </p:nvSpPr>
            <p:spPr>
              <a:xfrm>
                <a:off x="7509933" y="2624138"/>
                <a:ext cx="110067" cy="82550"/>
              </a:xfrm>
              <a:prstGeom prst="ellipse">
                <a:avLst/>
              </a:prstGeom>
              <a:solidFill>
                <a:sysClr val="window" lastClr="FFFFFF"/>
              </a:solidFill>
              <a:ln w="28575" cap="flat" cmpd="sng" algn="ctr">
                <a:solidFill>
                  <a:srgbClr val="296469"/>
                </a:solidFill>
                <a:prstDash val="solid"/>
                <a:miter lim="800000"/>
              </a:ln>
              <a:effectLst/>
            </p:spPr>
            <p:txBody>
              <a:bodyPr anchor="ctr"/>
              <a:lstStyle/>
              <a:p>
                <a:pPr algn="ctr">
                  <a:defRPr/>
                </a:pPr>
                <a:endParaRPr lang="zh-CN" altLang="en-US" kern="0" dirty="0">
                  <a:solidFill>
                    <a:prstClr val="white"/>
                  </a:solidFill>
                  <a:latin typeface="+mn-lt"/>
                  <a:ea typeface="+mn-ea"/>
                </a:endParaRPr>
              </a:p>
            </p:txBody>
          </p:sp>
          <p:sp>
            <p:nvSpPr>
              <p:cNvPr id="24" name="椭圆 26"/>
              <p:cNvSpPr/>
              <p:nvPr>
                <p:custDataLst>
                  <p:tags r:id="rId9"/>
                </p:custDataLst>
              </p:nvPr>
            </p:nvSpPr>
            <p:spPr>
              <a:xfrm>
                <a:off x="7509933" y="3041650"/>
                <a:ext cx="110067" cy="82550"/>
              </a:xfrm>
              <a:prstGeom prst="ellipse">
                <a:avLst/>
              </a:prstGeom>
              <a:solidFill>
                <a:sysClr val="window" lastClr="FFFFFF"/>
              </a:solidFill>
              <a:ln w="28575" cap="flat" cmpd="sng" algn="ctr">
                <a:solidFill>
                  <a:sysClr val="windowText" lastClr="000000">
                    <a:lumMod val="50000"/>
                    <a:lumOff val="50000"/>
                  </a:sysClr>
                </a:solidFill>
                <a:prstDash val="solid"/>
                <a:miter lim="800000"/>
              </a:ln>
              <a:effectLst>
                <a:outerShdw dist="25400" dir="2700000" algn="tl" rotWithShape="0">
                  <a:sysClr val="window" lastClr="FFFFFF">
                    <a:alpha val="40000"/>
                  </a:sysClr>
                </a:outerShdw>
              </a:effectLst>
            </p:spPr>
            <p:txBody>
              <a:bodyPr anchor="ctr"/>
              <a:lstStyle/>
              <a:p>
                <a:pPr algn="ctr">
                  <a:defRPr/>
                </a:pPr>
                <a:endParaRPr lang="zh-CN" altLang="en-US" kern="0" dirty="0">
                  <a:solidFill>
                    <a:prstClr val="white"/>
                  </a:solidFill>
                  <a:latin typeface="+mn-lt"/>
                  <a:ea typeface="+mn-ea"/>
                </a:endParaRPr>
              </a:p>
            </p:txBody>
          </p:sp>
        </p:grpSp>
        <p:grpSp>
          <p:nvGrpSpPr>
            <p:cNvPr id="18" name="组合 27"/>
            <p:cNvGrpSpPr/>
            <p:nvPr/>
          </p:nvGrpSpPr>
          <p:grpSpPr>
            <a:xfrm>
              <a:off x="3531768" y="4447685"/>
              <a:ext cx="110067" cy="500063"/>
              <a:chOff x="7509933" y="2624138"/>
              <a:chExt cx="110067" cy="500062"/>
            </a:xfrm>
          </p:grpSpPr>
          <p:sp>
            <p:nvSpPr>
              <p:cNvPr id="19" name="矩形 28"/>
              <p:cNvSpPr/>
              <p:nvPr>
                <p:custDataLst>
                  <p:tags r:id="rId4"/>
                </p:custDataLst>
              </p:nvPr>
            </p:nvSpPr>
            <p:spPr>
              <a:xfrm rot="16200000" flipV="1">
                <a:off x="7350125" y="2849034"/>
                <a:ext cx="431800" cy="48683"/>
              </a:xfrm>
              <a:prstGeom prst="rect">
                <a:avLst/>
              </a:prstGeom>
              <a:solidFill>
                <a:sysClr val="window" lastClr="FFFFFF">
                  <a:lumMod val="65000"/>
                </a:sysClr>
              </a:solidFill>
              <a:ln w="12700" cap="flat" cmpd="sng" algn="ctr">
                <a:noFill/>
                <a:prstDash val="solid"/>
                <a:miter lim="800000"/>
              </a:ln>
              <a:effectLst/>
            </p:spPr>
            <p:txBody>
              <a:bodyPr anchor="ctr"/>
              <a:lstStyle/>
              <a:p>
                <a:pPr algn="ctr">
                  <a:defRPr/>
                </a:pPr>
                <a:endParaRPr lang="zh-CN" altLang="en-US" kern="0" dirty="0">
                  <a:solidFill>
                    <a:prstClr val="white"/>
                  </a:solidFill>
                  <a:latin typeface="+mn-lt"/>
                  <a:ea typeface="+mn-ea"/>
                </a:endParaRPr>
              </a:p>
            </p:txBody>
          </p:sp>
          <p:sp>
            <p:nvSpPr>
              <p:cNvPr id="20" name="椭圆 29"/>
              <p:cNvSpPr/>
              <p:nvPr>
                <p:custDataLst>
                  <p:tags r:id="rId5"/>
                </p:custDataLst>
              </p:nvPr>
            </p:nvSpPr>
            <p:spPr>
              <a:xfrm>
                <a:off x="7509933" y="2624138"/>
                <a:ext cx="110067" cy="82550"/>
              </a:xfrm>
              <a:prstGeom prst="ellipse">
                <a:avLst/>
              </a:prstGeom>
              <a:solidFill>
                <a:sysClr val="window" lastClr="FFFFFF"/>
              </a:solidFill>
              <a:ln w="28575" cap="flat" cmpd="sng" algn="ctr">
                <a:solidFill>
                  <a:srgbClr val="296469"/>
                </a:solidFill>
                <a:prstDash val="solid"/>
                <a:miter lim="800000"/>
              </a:ln>
              <a:effectLst/>
            </p:spPr>
            <p:txBody>
              <a:bodyPr anchor="ctr"/>
              <a:lstStyle/>
              <a:p>
                <a:pPr algn="ctr">
                  <a:defRPr/>
                </a:pPr>
                <a:endParaRPr lang="zh-CN" altLang="en-US" kern="0" dirty="0">
                  <a:solidFill>
                    <a:prstClr val="white"/>
                  </a:solidFill>
                  <a:latin typeface="+mn-lt"/>
                  <a:ea typeface="+mn-ea"/>
                </a:endParaRPr>
              </a:p>
            </p:txBody>
          </p:sp>
          <p:sp>
            <p:nvSpPr>
              <p:cNvPr id="21" name="椭圆 30"/>
              <p:cNvSpPr/>
              <p:nvPr>
                <p:custDataLst>
                  <p:tags r:id="rId6"/>
                </p:custDataLst>
              </p:nvPr>
            </p:nvSpPr>
            <p:spPr>
              <a:xfrm>
                <a:off x="7509933" y="3041650"/>
                <a:ext cx="110067" cy="82550"/>
              </a:xfrm>
              <a:prstGeom prst="ellipse">
                <a:avLst/>
              </a:prstGeom>
              <a:solidFill>
                <a:sysClr val="window" lastClr="FFFFFF"/>
              </a:solidFill>
              <a:ln w="28575" cap="flat" cmpd="sng" algn="ctr">
                <a:solidFill>
                  <a:sysClr val="windowText" lastClr="000000">
                    <a:lumMod val="50000"/>
                    <a:lumOff val="50000"/>
                  </a:sysClr>
                </a:solidFill>
                <a:prstDash val="solid"/>
                <a:miter lim="800000"/>
              </a:ln>
              <a:effectLst>
                <a:outerShdw dist="25400" dir="2700000" algn="tl" rotWithShape="0">
                  <a:sysClr val="window" lastClr="FFFFFF">
                    <a:alpha val="40000"/>
                  </a:sysClr>
                </a:outerShdw>
              </a:effectLst>
            </p:spPr>
            <p:txBody>
              <a:bodyPr anchor="ctr"/>
              <a:lstStyle/>
              <a:p>
                <a:pPr algn="ctr">
                  <a:defRPr/>
                </a:pPr>
                <a:endParaRPr lang="zh-CN" altLang="en-US" kern="0" dirty="0">
                  <a:solidFill>
                    <a:prstClr val="white"/>
                  </a:solidFill>
                  <a:latin typeface="+mn-lt"/>
                  <a:ea typeface="+mn-ea"/>
                </a:endParaRPr>
              </a:p>
            </p:txBody>
          </p:sp>
        </p:grpSp>
      </p:grpSp>
      <p:sp>
        <p:nvSpPr>
          <p:cNvPr id="30" name="矩形 38"/>
          <p:cNvSpPr/>
          <p:nvPr/>
        </p:nvSpPr>
        <p:spPr>
          <a:xfrm>
            <a:off x="6463253" y="1425593"/>
            <a:ext cx="2641065"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altLang="zh-CN" sz="4000" b="1" spc="38" dirty="0">
                <a:ln w="11430"/>
                <a:solidFill>
                  <a:srgbClr val="008000"/>
                </a:solidFill>
                <a:effectLst>
                  <a:outerShdw blurRad="76200" dist="50800" dir="5400000" algn="tl" rotWithShape="0">
                    <a:srgbClr val="000000">
                      <a:alpha val="65000"/>
                    </a:srgbClr>
                  </a:outerShdw>
                </a:effectLst>
                <a:latin typeface="Helvetica"/>
                <a:ea typeface="华文新魏" pitchFamily="2" charset="-122"/>
                <a:cs typeface="Helvetica"/>
              </a:rPr>
              <a:t>PRAKTIS!</a:t>
            </a:r>
            <a:endParaRPr lang="zh-CN" altLang="en-US" sz="4000" b="1" spc="38" dirty="0">
              <a:ln w="11430"/>
              <a:solidFill>
                <a:srgbClr val="008000"/>
              </a:solidFill>
              <a:effectLst>
                <a:outerShdw blurRad="76200" dist="50800" dir="5400000" algn="tl" rotWithShape="0">
                  <a:srgbClr val="000000">
                    <a:alpha val="65000"/>
                  </a:srgbClr>
                </a:outerShdw>
              </a:effectLst>
              <a:latin typeface="Helvetica"/>
              <a:ea typeface="华文新魏" pitchFamily="2" charset="-122"/>
              <a:cs typeface="Helvetica"/>
            </a:endParaRPr>
          </a:p>
        </p:txBody>
      </p:sp>
    </p:spTree>
    <p:extLst>
      <p:ext uri="{BB962C8B-B14F-4D97-AF65-F5344CB8AC3E}">
        <p14:creationId xmlns:p14="http://schemas.microsoft.com/office/powerpoint/2010/main" val="1343208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1"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checkerboard(across)">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img.alicdn.com/imgextra/i4/881327606/TB2ZY7zsHBnpuFjSZFGXXX51pXa_%21%21881327606.jpg"/>
          <p:cNvPicPr>
            <a:picLocks noChangeAspect="1" noChangeArrowheads="1"/>
          </p:cNvPicPr>
          <p:nvPr/>
        </p:nvPicPr>
        <p:blipFill>
          <a:blip r:embed="rId3" cstate="print"/>
          <a:srcRect t="6612" b="45682"/>
          <a:stretch>
            <a:fillRect/>
          </a:stretch>
        </p:blipFill>
        <p:spPr bwMode="auto">
          <a:xfrm>
            <a:off x="5733049" y="9023726"/>
            <a:ext cx="6821906" cy="9240253"/>
          </a:xfrm>
          <a:prstGeom prst="rect">
            <a:avLst/>
          </a:prstGeom>
          <a:noFill/>
        </p:spPr>
      </p:pic>
      <p:pic>
        <p:nvPicPr>
          <p:cNvPr id="6" name="Picture 2" descr="https://img.alicdn.com/imgextra/i4/881327606/TB2ZY7zsHBnpuFjSZFGXXX51pXa_%21%21881327606.jpg"/>
          <p:cNvPicPr>
            <a:picLocks noChangeAspect="1" noChangeArrowheads="1"/>
          </p:cNvPicPr>
          <p:nvPr/>
        </p:nvPicPr>
        <p:blipFill>
          <a:blip r:embed="rId3" cstate="print"/>
          <a:srcRect t="55778"/>
          <a:stretch>
            <a:fillRect/>
          </a:stretch>
        </p:blipFill>
        <p:spPr bwMode="auto">
          <a:xfrm>
            <a:off x="5107405" y="11008896"/>
            <a:ext cx="6821906" cy="8565358"/>
          </a:xfrm>
          <a:prstGeom prst="rect">
            <a:avLst/>
          </a:prstGeom>
          <a:noFill/>
        </p:spPr>
      </p:pic>
      <p:pic>
        <p:nvPicPr>
          <p:cNvPr id="11" name="Picture 2" descr="https://img.alicdn.com/imgextra/i3/881327606/TB2WHNvoypnpuFjSZFkXXc4ZpXa_%21%21881327606.png"/>
          <p:cNvPicPr>
            <a:picLocks noChangeAspect="1" noChangeArrowheads="1"/>
          </p:cNvPicPr>
          <p:nvPr/>
        </p:nvPicPr>
        <p:blipFill>
          <a:blip r:embed="rId4" cstate="print"/>
          <a:srcRect l="10510" t="89670" r="53111" b="2097"/>
          <a:stretch>
            <a:fillRect/>
          </a:stretch>
        </p:blipFill>
        <p:spPr bwMode="auto">
          <a:xfrm>
            <a:off x="1575371" y="1573975"/>
            <a:ext cx="2884571" cy="1425742"/>
          </a:xfrm>
          <a:prstGeom prst="rect">
            <a:avLst/>
          </a:prstGeom>
          <a:noFill/>
        </p:spPr>
      </p:pic>
      <p:pic>
        <p:nvPicPr>
          <p:cNvPr id="3074" name="Picture 2"/>
          <p:cNvPicPr>
            <a:picLocks noChangeAspect="1" noChangeArrowheads="1"/>
          </p:cNvPicPr>
          <p:nvPr/>
        </p:nvPicPr>
        <p:blipFill>
          <a:blip r:embed="rId5" cstate="print"/>
          <a:srcRect/>
          <a:stretch>
            <a:fillRect/>
          </a:stretch>
        </p:blipFill>
        <p:spPr bwMode="auto">
          <a:xfrm>
            <a:off x="409081" y="1416422"/>
            <a:ext cx="1055153" cy="3618638"/>
          </a:xfrm>
          <a:prstGeom prst="rect">
            <a:avLst/>
          </a:prstGeom>
          <a:noFill/>
          <a:ln w="9525">
            <a:noFill/>
            <a:miter lim="800000"/>
            <a:headEnd/>
            <a:tailEnd/>
          </a:ln>
        </p:spPr>
      </p:pic>
      <p:pic>
        <p:nvPicPr>
          <p:cNvPr id="13" name="Picture 2" descr="https://img.alicdn.com/imgextra/i3/881327606/TB2WHNvoypnpuFjSZFkXXc4ZpXa_%21%21881327606.png"/>
          <p:cNvPicPr>
            <a:picLocks noChangeAspect="1" noChangeArrowheads="1"/>
          </p:cNvPicPr>
          <p:nvPr/>
        </p:nvPicPr>
        <p:blipFill>
          <a:blip r:embed="rId4" cstate="print"/>
          <a:srcRect l="50223" t="89670" r="14467" b="2097"/>
          <a:stretch>
            <a:fillRect/>
          </a:stretch>
        </p:blipFill>
        <p:spPr bwMode="auto">
          <a:xfrm>
            <a:off x="1614043" y="3339512"/>
            <a:ext cx="2667507" cy="1359568"/>
          </a:xfrm>
          <a:prstGeom prst="rect">
            <a:avLst/>
          </a:prstGeom>
          <a:noFill/>
        </p:spPr>
      </p:pic>
      <p:pic>
        <p:nvPicPr>
          <p:cNvPr id="12" name="Picture 8"/>
          <p:cNvPicPr>
            <a:picLocks noChangeAspect="1" noChangeArrowheads="1"/>
          </p:cNvPicPr>
          <p:nvPr/>
        </p:nvPicPr>
        <p:blipFill>
          <a:blip r:embed="rId6" cstate="print"/>
          <a:srcRect l="5442" t="86486" r="46672"/>
          <a:stretch>
            <a:fillRect/>
          </a:stretch>
        </p:blipFill>
        <p:spPr bwMode="auto">
          <a:xfrm>
            <a:off x="134470" y="119530"/>
            <a:ext cx="3970422" cy="939936"/>
          </a:xfrm>
          <a:prstGeom prst="rect">
            <a:avLst/>
          </a:prstGeom>
          <a:noFill/>
          <a:ln w="9525">
            <a:noFill/>
            <a:miter lim="800000"/>
            <a:headEnd/>
            <a:tailEnd/>
          </a:ln>
        </p:spPr>
      </p:pic>
      <p:sp>
        <p:nvSpPr>
          <p:cNvPr id="21" name="TextBox 20"/>
          <p:cNvSpPr txBox="1"/>
          <p:nvPr/>
        </p:nvSpPr>
        <p:spPr>
          <a:xfrm>
            <a:off x="1860017" y="2953645"/>
            <a:ext cx="870752" cy="315471"/>
          </a:xfrm>
          <a:prstGeom prst="rect">
            <a:avLst/>
          </a:prstGeom>
          <a:noFill/>
        </p:spPr>
        <p:txBody>
          <a:bodyPr wrap="square" lIns="68580" tIns="34290" rIns="68580" bIns="34290" rtlCol="0">
            <a:spAutoFit/>
          </a:bodyPr>
          <a:lstStyle/>
          <a:p>
            <a:pPr algn="ctr"/>
            <a:r>
              <a:rPr lang="en-US" sz="1600" b="1" dirty="0" err="1">
                <a:solidFill>
                  <a:srgbClr val="404040"/>
                </a:solidFill>
                <a:latin typeface="Helvetica"/>
                <a:cs typeface="Helvetica"/>
              </a:rPr>
              <a:t>Opsi</a:t>
            </a:r>
            <a:endParaRPr lang="en-US" sz="1600" b="1" dirty="0">
              <a:solidFill>
                <a:srgbClr val="404040"/>
              </a:solidFill>
              <a:latin typeface="Helvetica"/>
              <a:cs typeface="Helvetica"/>
            </a:endParaRPr>
          </a:p>
        </p:txBody>
      </p:sp>
      <p:sp>
        <p:nvSpPr>
          <p:cNvPr id="22" name="TextBox 21"/>
          <p:cNvSpPr txBox="1"/>
          <p:nvPr/>
        </p:nvSpPr>
        <p:spPr>
          <a:xfrm>
            <a:off x="1613868" y="4652682"/>
            <a:ext cx="1538720" cy="315471"/>
          </a:xfrm>
          <a:prstGeom prst="rect">
            <a:avLst/>
          </a:prstGeom>
          <a:noFill/>
        </p:spPr>
        <p:txBody>
          <a:bodyPr wrap="square" lIns="68580" tIns="34290" rIns="68580" bIns="34290" rtlCol="0">
            <a:spAutoFit/>
          </a:bodyPr>
          <a:lstStyle/>
          <a:p>
            <a:pPr algn="ctr"/>
            <a:r>
              <a:rPr lang="en-US" sz="1600" b="1" dirty="0" err="1">
                <a:solidFill>
                  <a:srgbClr val="404040"/>
                </a:solidFill>
                <a:latin typeface="Helvetica"/>
                <a:cs typeface="Helvetica"/>
              </a:rPr>
              <a:t>Tombol</a:t>
            </a:r>
            <a:r>
              <a:rPr lang="en-US" sz="1600" b="1" dirty="0">
                <a:solidFill>
                  <a:srgbClr val="404040"/>
                </a:solidFill>
                <a:latin typeface="Helvetica"/>
                <a:cs typeface="Helvetica"/>
              </a:rPr>
              <a:t> Reset</a:t>
            </a:r>
          </a:p>
        </p:txBody>
      </p:sp>
      <p:sp>
        <p:nvSpPr>
          <p:cNvPr id="23" name="TextBox 22"/>
          <p:cNvSpPr txBox="1"/>
          <p:nvPr/>
        </p:nvSpPr>
        <p:spPr>
          <a:xfrm>
            <a:off x="3133717" y="3672570"/>
            <a:ext cx="1722166" cy="715581"/>
          </a:xfrm>
          <a:prstGeom prst="rect">
            <a:avLst/>
          </a:prstGeom>
          <a:solidFill>
            <a:srgbClr val="FFFFFF"/>
          </a:solidFill>
          <a:ln>
            <a:solidFill>
              <a:srgbClr val="FFFFFF"/>
            </a:solidFill>
          </a:ln>
        </p:spPr>
        <p:txBody>
          <a:bodyPr wrap="square" lIns="68580" tIns="34290" rIns="68580" bIns="34290" rtlCol="0">
            <a:spAutoFit/>
          </a:bodyPr>
          <a:lstStyle/>
          <a:p>
            <a:pPr algn="ctr"/>
            <a:r>
              <a:rPr lang="en-US" sz="1400" dirty="0" err="1">
                <a:solidFill>
                  <a:srgbClr val="404040"/>
                </a:solidFill>
                <a:latin typeface="Helvetica"/>
                <a:cs typeface="Helvetica"/>
              </a:rPr>
              <a:t>Tekan</a:t>
            </a:r>
            <a:r>
              <a:rPr lang="en-US" sz="1400" dirty="0">
                <a:solidFill>
                  <a:srgbClr val="404040"/>
                </a:solidFill>
                <a:latin typeface="Helvetica"/>
                <a:cs typeface="Helvetica"/>
              </a:rPr>
              <a:t> </a:t>
            </a:r>
            <a:r>
              <a:rPr lang="en-US" sz="1400" dirty="0" err="1">
                <a:solidFill>
                  <a:srgbClr val="404040"/>
                </a:solidFill>
                <a:latin typeface="Helvetica"/>
                <a:cs typeface="Helvetica"/>
              </a:rPr>
              <a:t>tombol</a:t>
            </a:r>
            <a:r>
              <a:rPr lang="en-US" sz="1400" dirty="0">
                <a:solidFill>
                  <a:srgbClr val="404040"/>
                </a:solidFill>
                <a:latin typeface="Helvetica"/>
                <a:cs typeface="Helvetica"/>
              </a:rPr>
              <a:t> reset </a:t>
            </a:r>
            <a:r>
              <a:rPr lang="en-US" sz="1400" dirty="0" err="1">
                <a:solidFill>
                  <a:srgbClr val="404040"/>
                </a:solidFill>
                <a:latin typeface="Helvetica"/>
                <a:cs typeface="Helvetica"/>
              </a:rPr>
              <a:t>selama</a:t>
            </a:r>
            <a:r>
              <a:rPr lang="en-US" sz="1400" dirty="0">
                <a:solidFill>
                  <a:srgbClr val="404040"/>
                </a:solidFill>
                <a:latin typeface="Helvetica"/>
                <a:cs typeface="Helvetica"/>
              </a:rPr>
              <a:t> 3 </a:t>
            </a:r>
            <a:r>
              <a:rPr lang="en-US" sz="1400" dirty="0" err="1">
                <a:solidFill>
                  <a:srgbClr val="404040"/>
                </a:solidFill>
                <a:latin typeface="Helvetica"/>
                <a:cs typeface="Helvetica"/>
              </a:rPr>
              <a:t>detik</a:t>
            </a:r>
            <a:r>
              <a:rPr lang="en-US" sz="1400" dirty="0">
                <a:solidFill>
                  <a:srgbClr val="404040"/>
                </a:solidFill>
                <a:latin typeface="Helvetica"/>
                <a:cs typeface="Helvetica"/>
              </a:rPr>
              <a:t> </a:t>
            </a:r>
            <a:r>
              <a:rPr lang="en-US" sz="1400" dirty="0" err="1">
                <a:solidFill>
                  <a:srgbClr val="404040"/>
                </a:solidFill>
                <a:latin typeface="Helvetica"/>
                <a:cs typeface="Helvetica"/>
              </a:rPr>
              <a:t>untuk</a:t>
            </a:r>
            <a:r>
              <a:rPr lang="en-US" sz="1400" dirty="0">
                <a:solidFill>
                  <a:srgbClr val="404040"/>
                </a:solidFill>
                <a:latin typeface="Helvetica"/>
                <a:cs typeface="Helvetica"/>
              </a:rPr>
              <a:t> </a:t>
            </a:r>
            <a:r>
              <a:rPr lang="en-US" sz="1400" dirty="0" err="1">
                <a:solidFill>
                  <a:srgbClr val="404040"/>
                </a:solidFill>
                <a:latin typeface="Helvetica"/>
                <a:cs typeface="Helvetica"/>
              </a:rPr>
              <a:t>mereset</a:t>
            </a:r>
            <a:r>
              <a:rPr lang="en-US" sz="1400" dirty="0">
                <a:solidFill>
                  <a:srgbClr val="404040"/>
                </a:solidFill>
                <a:latin typeface="Helvetica"/>
                <a:cs typeface="Helvetica"/>
              </a:rPr>
              <a:t> filter</a:t>
            </a:r>
          </a:p>
        </p:txBody>
      </p:sp>
      <p:sp>
        <p:nvSpPr>
          <p:cNvPr id="24" name="TextBox 23"/>
          <p:cNvSpPr txBox="1"/>
          <p:nvPr/>
        </p:nvSpPr>
        <p:spPr>
          <a:xfrm>
            <a:off x="3062481" y="1872508"/>
            <a:ext cx="1643990" cy="715581"/>
          </a:xfrm>
          <a:prstGeom prst="rect">
            <a:avLst/>
          </a:prstGeom>
          <a:solidFill>
            <a:schemeClr val="bg1"/>
          </a:solidFill>
          <a:ln>
            <a:solidFill>
              <a:srgbClr val="FFFFFF"/>
            </a:solidFill>
          </a:ln>
        </p:spPr>
        <p:txBody>
          <a:bodyPr wrap="square" lIns="68580" tIns="34290" rIns="68580" bIns="34290" rtlCol="0">
            <a:spAutoFit/>
          </a:bodyPr>
          <a:lstStyle/>
          <a:p>
            <a:pPr algn="ctr"/>
            <a:r>
              <a:rPr lang="en-US" sz="1400" dirty="0" err="1">
                <a:solidFill>
                  <a:srgbClr val="404040"/>
                </a:solidFill>
                <a:latin typeface="Helvetica"/>
                <a:cs typeface="Helvetica"/>
              </a:rPr>
              <a:t>Tekan</a:t>
            </a:r>
            <a:r>
              <a:rPr lang="en-US" sz="1400" dirty="0">
                <a:solidFill>
                  <a:srgbClr val="404040"/>
                </a:solidFill>
                <a:latin typeface="Helvetica"/>
                <a:cs typeface="Helvetica"/>
              </a:rPr>
              <a:t> </a:t>
            </a:r>
            <a:r>
              <a:rPr lang="en-US" sz="1400" dirty="0" err="1">
                <a:solidFill>
                  <a:srgbClr val="404040"/>
                </a:solidFill>
                <a:latin typeface="Helvetica"/>
                <a:cs typeface="Helvetica"/>
              </a:rPr>
              <a:t>tombol</a:t>
            </a:r>
            <a:r>
              <a:rPr lang="en-US" sz="1400" dirty="0">
                <a:solidFill>
                  <a:srgbClr val="404040"/>
                </a:solidFill>
                <a:latin typeface="Helvetica"/>
                <a:cs typeface="Helvetica"/>
              </a:rPr>
              <a:t> </a:t>
            </a:r>
            <a:r>
              <a:rPr lang="en-US" sz="1400" dirty="0" err="1">
                <a:solidFill>
                  <a:srgbClr val="404040"/>
                </a:solidFill>
                <a:latin typeface="Helvetica"/>
                <a:cs typeface="Helvetica"/>
              </a:rPr>
              <a:t>opsi</a:t>
            </a:r>
            <a:r>
              <a:rPr lang="en-US" sz="1400" dirty="0">
                <a:solidFill>
                  <a:srgbClr val="404040"/>
                </a:solidFill>
                <a:latin typeface="Helvetica"/>
                <a:cs typeface="Helvetica"/>
              </a:rPr>
              <a:t> </a:t>
            </a:r>
            <a:r>
              <a:rPr lang="en-US" sz="1400" dirty="0" err="1">
                <a:solidFill>
                  <a:srgbClr val="404040"/>
                </a:solidFill>
                <a:latin typeface="Helvetica"/>
                <a:cs typeface="Helvetica"/>
              </a:rPr>
              <a:t>untuk</a:t>
            </a:r>
            <a:r>
              <a:rPr lang="en-US" sz="1400" dirty="0">
                <a:solidFill>
                  <a:srgbClr val="404040"/>
                </a:solidFill>
                <a:latin typeface="Helvetica"/>
                <a:cs typeface="Helvetica"/>
              </a:rPr>
              <a:t> </a:t>
            </a:r>
            <a:r>
              <a:rPr lang="en-US" sz="1400" dirty="0" err="1">
                <a:solidFill>
                  <a:srgbClr val="404040"/>
                </a:solidFill>
                <a:latin typeface="Helvetica"/>
                <a:cs typeface="Helvetica"/>
              </a:rPr>
              <a:t>memilih</a:t>
            </a:r>
            <a:r>
              <a:rPr lang="en-US" sz="1400" dirty="0">
                <a:solidFill>
                  <a:srgbClr val="404040"/>
                </a:solidFill>
                <a:latin typeface="Helvetica"/>
                <a:cs typeface="Helvetica"/>
              </a:rPr>
              <a:t> filter yang </a:t>
            </a:r>
            <a:r>
              <a:rPr lang="en-US" sz="1400" dirty="0" err="1">
                <a:solidFill>
                  <a:srgbClr val="404040"/>
                </a:solidFill>
                <a:latin typeface="Helvetica"/>
                <a:cs typeface="Helvetica"/>
              </a:rPr>
              <a:t>berkedip</a:t>
            </a:r>
            <a:endParaRPr lang="en-US" sz="1400" dirty="0">
              <a:solidFill>
                <a:srgbClr val="404040"/>
              </a:solidFill>
              <a:latin typeface="Helvetica"/>
              <a:cs typeface="Helvetica"/>
            </a:endParaRPr>
          </a:p>
        </p:txBody>
      </p:sp>
      <p:sp>
        <p:nvSpPr>
          <p:cNvPr id="25" name="TextBox 24"/>
          <p:cNvSpPr txBox="1"/>
          <p:nvPr/>
        </p:nvSpPr>
        <p:spPr>
          <a:xfrm>
            <a:off x="1136325" y="679723"/>
            <a:ext cx="7170970" cy="315471"/>
          </a:xfrm>
          <a:prstGeom prst="rect">
            <a:avLst/>
          </a:prstGeom>
          <a:solidFill>
            <a:srgbClr val="FFFFFF"/>
          </a:solidFill>
          <a:ln>
            <a:solidFill>
              <a:srgbClr val="FFFFFF"/>
            </a:solidFill>
          </a:ln>
        </p:spPr>
        <p:txBody>
          <a:bodyPr wrap="square" lIns="68580" tIns="34290" rIns="68580" bIns="34290" rtlCol="0">
            <a:spAutoFit/>
          </a:bodyPr>
          <a:lstStyle/>
          <a:p>
            <a:r>
              <a:rPr lang="en-US" sz="1600" dirty="0">
                <a:solidFill>
                  <a:srgbClr val="404040"/>
                </a:solidFill>
                <a:latin typeface="Helvetica"/>
                <a:cs typeface="Helvetica"/>
              </a:rPr>
              <a:t>Alarm </a:t>
            </a:r>
            <a:r>
              <a:rPr lang="en-US" sz="1600" dirty="0" err="1">
                <a:solidFill>
                  <a:srgbClr val="404040"/>
                </a:solidFill>
                <a:latin typeface="Helvetica"/>
                <a:cs typeface="Helvetica"/>
              </a:rPr>
              <a:t>otomatis</a:t>
            </a:r>
            <a:r>
              <a:rPr lang="en-US" sz="1600" dirty="0">
                <a:solidFill>
                  <a:srgbClr val="404040"/>
                </a:solidFill>
                <a:latin typeface="Helvetica"/>
                <a:cs typeface="Helvetica"/>
              </a:rPr>
              <a:t> </a:t>
            </a:r>
            <a:r>
              <a:rPr lang="en-US" sz="1600" dirty="0" err="1">
                <a:solidFill>
                  <a:srgbClr val="404040"/>
                </a:solidFill>
                <a:latin typeface="Helvetica"/>
                <a:cs typeface="Helvetica"/>
              </a:rPr>
              <a:t>untuk</a:t>
            </a:r>
            <a:r>
              <a:rPr lang="en-US" sz="1600" dirty="0">
                <a:solidFill>
                  <a:srgbClr val="404040"/>
                </a:solidFill>
                <a:latin typeface="Helvetica"/>
                <a:cs typeface="Helvetica"/>
              </a:rPr>
              <a:t> </a:t>
            </a:r>
            <a:r>
              <a:rPr lang="en-US" sz="1600" dirty="0" err="1">
                <a:solidFill>
                  <a:srgbClr val="404040"/>
                </a:solidFill>
                <a:latin typeface="Helvetica"/>
                <a:cs typeface="Helvetica"/>
              </a:rPr>
              <a:t>mengingatkan</a:t>
            </a:r>
            <a:r>
              <a:rPr lang="en-US" sz="1600" dirty="0">
                <a:solidFill>
                  <a:srgbClr val="404040"/>
                </a:solidFill>
                <a:latin typeface="Helvetica"/>
                <a:cs typeface="Helvetica"/>
              </a:rPr>
              <a:t> </a:t>
            </a:r>
            <a:r>
              <a:rPr lang="en-US" sz="1600" dirty="0" err="1">
                <a:solidFill>
                  <a:srgbClr val="404040"/>
                </a:solidFill>
                <a:latin typeface="Helvetica"/>
                <a:cs typeface="Helvetica"/>
              </a:rPr>
              <a:t>waktu</a:t>
            </a:r>
            <a:r>
              <a:rPr lang="en-US" sz="1600" dirty="0">
                <a:solidFill>
                  <a:srgbClr val="404040"/>
                </a:solidFill>
                <a:latin typeface="Helvetica"/>
                <a:cs typeface="Helvetica"/>
              </a:rPr>
              <a:t> </a:t>
            </a:r>
            <a:r>
              <a:rPr lang="en-US" sz="1600" dirty="0" err="1">
                <a:solidFill>
                  <a:srgbClr val="404040"/>
                </a:solidFill>
                <a:latin typeface="Helvetica"/>
                <a:cs typeface="Helvetica"/>
              </a:rPr>
              <a:t>mengganti</a:t>
            </a:r>
            <a:r>
              <a:rPr lang="en-US" sz="1600" dirty="0">
                <a:solidFill>
                  <a:srgbClr val="404040"/>
                </a:solidFill>
                <a:latin typeface="Helvetica"/>
                <a:cs typeface="Helvetica"/>
              </a:rPr>
              <a:t> filter</a:t>
            </a:r>
          </a:p>
        </p:txBody>
      </p:sp>
      <p:sp>
        <p:nvSpPr>
          <p:cNvPr id="26" name="矩形 6">
            <a:extLst>
              <a:ext uri="{FF2B5EF4-FFF2-40B4-BE49-F238E27FC236}">
                <a16:creationId xmlns="" xmlns:a16="http://schemas.microsoft.com/office/drawing/2014/main" id="{4B5E42F8-8675-4889-B9E0-0E7483890CDD}"/>
              </a:ext>
            </a:extLst>
          </p:cNvPr>
          <p:cNvSpPr/>
          <p:nvPr/>
        </p:nvSpPr>
        <p:spPr>
          <a:xfrm>
            <a:off x="1060824" y="148714"/>
            <a:ext cx="6036235" cy="523220"/>
          </a:xfrm>
          <a:prstGeom prst="rect">
            <a:avLst/>
          </a:prstGeom>
          <a:solidFill>
            <a:schemeClr val="bg1"/>
          </a:solidFill>
        </p:spPr>
        <p:txBody>
          <a:bodyPr wrap="square">
            <a:spAutoFit/>
          </a:bodyPr>
          <a:lstStyle/>
          <a:p>
            <a:r>
              <a:rPr lang="en-ID" altLang="zh-CN" sz="2800" b="1" dirty="0">
                <a:solidFill>
                  <a:srgbClr val="2480BB"/>
                </a:solidFill>
                <a:latin typeface="Helvetica"/>
                <a:ea typeface="微软雅黑" panose="020B0503020204020204" pitchFamily="34" charset="-122"/>
                <a:cs typeface="Helvetica"/>
              </a:rPr>
              <a:t>ALARM PENGINGAT OTOMATIS</a:t>
            </a:r>
            <a:endParaRPr lang="en-US" altLang="zh-CN" sz="2800" b="1" dirty="0">
              <a:solidFill>
                <a:srgbClr val="2480BB"/>
              </a:solidFill>
              <a:latin typeface="Helvetica"/>
              <a:ea typeface="微软雅黑" panose="020B0503020204020204" pitchFamily="34" charset="-122"/>
              <a:cs typeface="Helvetica"/>
            </a:endParaRPr>
          </a:p>
        </p:txBody>
      </p:sp>
      <p:grpSp>
        <p:nvGrpSpPr>
          <p:cNvPr id="3" name="Group 2"/>
          <p:cNvGrpSpPr/>
          <p:nvPr/>
        </p:nvGrpSpPr>
        <p:grpSpPr>
          <a:xfrm>
            <a:off x="5154706" y="1897531"/>
            <a:ext cx="1613647" cy="1449293"/>
            <a:chOff x="5094941" y="2315884"/>
            <a:chExt cx="1613647" cy="1449293"/>
          </a:xfrm>
        </p:grpSpPr>
        <p:sp>
          <p:nvSpPr>
            <p:cNvPr id="2" name="Oval 1"/>
            <p:cNvSpPr/>
            <p:nvPr/>
          </p:nvSpPr>
          <p:spPr>
            <a:xfrm>
              <a:off x="5094941" y="2315884"/>
              <a:ext cx="1613647" cy="1449293"/>
            </a:xfrm>
            <a:prstGeom prst="ellipse">
              <a:avLst/>
            </a:prstGeom>
            <a:solidFill>
              <a:srgbClr val="2480BB"/>
            </a:solidFill>
            <a:scene3d>
              <a:camera prst="obliqueTopLef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5167167" y="2555657"/>
              <a:ext cx="1466713" cy="931024"/>
            </a:xfrm>
            <a:prstGeom prst="rect">
              <a:avLst/>
            </a:prstGeom>
            <a:noFill/>
          </p:spPr>
          <p:txBody>
            <a:bodyPr wrap="square" lIns="68580" tIns="34290" rIns="68580" bIns="34290" rtlCol="0">
              <a:spAutoFit/>
            </a:bodyPr>
            <a:lstStyle/>
            <a:p>
              <a:pPr algn="ctr"/>
              <a:r>
                <a:rPr lang="en-US" sz="1400" b="1" dirty="0" err="1">
                  <a:solidFill>
                    <a:schemeClr val="bg1"/>
                  </a:solidFill>
                  <a:latin typeface="Helvetica"/>
                  <a:cs typeface="Helvetica"/>
                </a:rPr>
                <a:t>Tidak</a:t>
              </a:r>
              <a:r>
                <a:rPr lang="en-US" sz="1400" b="1" dirty="0">
                  <a:solidFill>
                    <a:schemeClr val="bg1"/>
                  </a:solidFill>
                  <a:latin typeface="Helvetica"/>
                  <a:cs typeface="Helvetica"/>
                </a:rPr>
                <a:t> </a:t>
              </a:r>
              <a:r>
                <a:rPr lang="en-US" sz="1400" b="1" dirty="0" err="1">
                  <a:solidFill>
                    <a:schemeClr val="bg1"/>
                  </a:solidFill>
                  <a:latin typeface="Helvetica"/>
                  <a:cs typeface="Helvetica"/>
                </a:rPr>
                <a:t>perlu</a:t>
              </a:r>
              <a:r>
                <a:rPr lang="en-US" sz="1400" b="1" dirty="0">
                  <a:solidFill>
                    <a:schemeClr val="bg1"/>
                  </a:solidFill>
                  <a:latin typeface="Helvetica"/>
                  <a:cs typeface="Helvetica"/>
                </a:rPr>
                <a:t> </a:t>
              </a:r>
              <a:r>
                <a:rPr lang="en-US" sz="1400" b="1" dirty="0" err="1">
                  <a:solidFill>
                    <a:schemeClr val="bg1"/>
                  </a:solidFill>
                  <a:latin typeface="Helvetica"/>
                  <a:cs typeface="Helvetica"/>
                </a:rPr>
                <a:t>mengingat</a:t>
              </a:r>
              <a:r>
                <a:rPr lang="en-US" sz="1400" b="1" dirty="0">
                  <a:solidFill>
                    <a:schemeClr val="bg1"/>
                  </a:solidFill>
                  <a:latin typeface="Helvetica"/>
                  <a:cs typeface="Helvetica"/>
                </a:rPr>
                <a:t> </a:t>
              </a:r>
              <a:r>
                <a:rPr lang="en-US" sz="1400" b="1" dirty="0" err="1">
                  <a:solidFill>
                    <a:schemeClr val="bg1"/>
                  </a:solidFill>
                  <a:latin typeface="Helvetica"/>
                  <a:cs typeface="Helvetica"/>
                </a:rPr>
                <a:t>kapan</a:t>
              </a:r>
              <a:r>
                <a:rPr lang="en-US" sz="1400" b="1" dirty="0">
                  <a:solidFill>
                    <a:schemeClr val="bg1"/>
                  </a:solidFill>
                  <a:latin typeface="Helvetica"/>
                  <a:cs typeface="Helvetica"/>
                </a:rPr>
                <a:t> </a:t>
              </a:r>
              <a:r>
                <a:rPr lang="en-US" sz="1400" b="1" dirty="0" err="1">
                  <a:solidFill>
                    <a:schemeClr val="bg1"/>
                  </a:solidFill>
                  <a:latin typeface="Helvetica"/>
                  <a:cs typeface="Helvetica"/>
                </a:rPr>
                <a:t>perlu</a:t>
              </a:r>
              <a:r>
                <a:rPr lang="en-US" sz="1400" b="1" dirty="0">
                  <a:solidFill>
                    <a:schemeClr val="bg1"/>
                  </a:solidFill>
                  <a:latin typeface="Helvetica"/>
                  <a:cs typeface="Helvetica"/>
                </a:rPr>
                <a:t> </a:t>
              </a:r>
              <a:r>
                <a:rPr lang="en-US" sz="1400" b="1" dirty="0" err="1">
                  <a:solidFill>
                    <a:schemeClr val="bg1"/>
                  </a:solidFill>
                  <a:latin typeface="Helvetica"/>
                  <a:cs typeface="Helvetica"/>
                </a:rPr>
                <a:t>mengganti</a:t>
              </a:r>
              <a:r>
                <a:rPr lang="en-US" sz="1400" b="1" dirty="0">
                  <a:solidFill>
                    <a:schemeClr val="bg1"/>
                  </a:solidFill>
                  <a:latin typeface="Helvetica"/>
                  <a:cs typeface="Helvetica"/>
                </a:rPr>
                <a:t> filter</a:t>
              </a:r>
            </a:p>
          </p:txBody>
        </p:sp>
      </p:grpSp>
      <p:sp>
        <p:nvSpPr>
          <p:cNvPr id="19" name="Oval 18"/>
          <p:cNvSpPr/>
          <p:nvPr/>
        </p:nvSpPr>
        <p:spPr>
          <a:xfrm>
            <a:off x="6890870" y="974166"/>
            <a:ext cx="1613647" cy="1449293"/>
          </a:xfrm>
          <a:prstGeom prst="ellipse">
            <a:avLst/>
          </a:prstGeom>
          <a:solidFill>
            <a:srgbClr val="2480BB"/>
          </a:solidFill>
          <a:scene3d>
            <a:camera prst="obliqueTopLef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TextBox 27"/>
          <p:cNvSpPr txBox="1"/>
          <p:nvPr/>
        </p:nvSpPr>
        <p:spPr>
          <a:xfrm>
            <a:off x="7097059" y="1105187"/>
            <a:ext cx="1284941" cy="1146468"/>
          </a:xfrm>
          <a:prstGeom prst="rect">
            <a:avLst/>
          </a:prstGeom>
          <a:noFill/>
        </p:spPr>
        <p:txBody>
          <a:bodyPr wrap="square" lIns="68580" tIns="34290" rIns="68580" bIns="34290" rtlCol="0">
            <a:spAutoFit/>
          </a:bodyPr>
          <a:lstStyle/>
          <a:p>
            <a:pPr algn="ctr"/>
            <a:r>
              <a:rPr lang="en-US" sz="1400" b="1" dirty="0" err="1">
                <a:solidFill>
                  <a:schemeClr val="bg1"/>
                </a:solidFill>
                <a:latin typeface="Helvetica"/>
                <a:cs typeface="Helvetica"/>
              </a:rPr>
              <a:t>Tidak</a:t>
            </a:r>
            <a:r>
              <a:rPr lang="en-US" sz="1400" b="1" dirty="0">
                <a:solidFill>
                  <a:schemeClr val="bg1"/>
                </a:solidFill>
                <a:latin typeface="Helvetica"/>
                <a:cs typeface="Helvetica"/>
              </a:rPr>
              <a:t> </a:t>
            </a:r>
            <a:r>
              <a:rPr lang="en-US" sz="1400" b="1" dirty="0" err="1">
                <a:solidFill>
                  <a:schemeClr val="bg1"/>
                </a:solidFill>
                <a:latin typeface="Helvetica"/>
                <a:cs typeface="Helvetica"/>
              </a:rPr>
              <a:t>perlu</a:t>
            </a:r>
            <a:r>
              <a:rPr lang="en-US" sz="1400" b="1" dirty="0">
                <a:solidFill>
                  <a:schemeClr val="bg1"/>
                </a:solidFill>
                <a:latin typeface="Helvetica"/>
                <a:cs typeface="Helvetica"/>
              </a:rPr>
              <a:t> </a:t>
            </a:r>
            <a:r>
              <a:rPr lang="en-US" sz="1400" b="1" dirty="0" err="1">
                <a:solidFill>
                  <a:schemeClr val="bg1"/>
                </a:solidFill>
                <a:latin typeface="Helvetica"/>
                <a:cs typeface="Helvetica"/>
              </a:rPr>
              <a:t>khawatir</a:t>
            </a:r>
            <a:r>
              <a:rPr lang="en-US" sz="1400" b="1" dirty="0">
                <a:solidFill>
                  <a:schemeClr val="bg1"/>
                </a:solidFill>
                <a:latin typeface="Helvetica"/>
                <a:cs typeface="Helvetica"/>
              </a:rPr>
              <a:t> </a:t>
            </a:r>
            <a:r>
              <a:rPr lang="en-US" sz="1400" b="1" dirty="0" err="1">
                <a:solidFill>
                  <a:schemeClr val="bg1"/>
                </a:solidFill>
                <a:latin typeface="Helvetica"/>
                <a:cs typeface="Helvetica"/>
              </a:rPr>
              <a:t>akan</a:t>
            </a:r>
            <a:r>
              <a:rPr lang="en-US" sz="1400" b="1" dirty="0">
                <a:solidFill>
                  <a:schemeClr val="bg1"/>
                </a:solidFill>
                <a:latin typeface="Helvetica"/>
                <a:cs typeface="Helvetica"/>
              </a:rPr>
              <a:t> </a:t>
            </a:r>
            <a:r>
              <a:rPr lang="en-US" sz="1400" b="1" dirty="0" err="1">
                <a:solidFill>
                  <a:schemeClr val="bg1"/>
                </a:solidFill>
                <a:latin typeface="Helvetica"/>
                <a:cs typeface="Helvetica"/>
              </a:rPr>
              <a:t>masa</a:t>
            </a:r>
            <a:r>
              <a:rPr lang="en-US" sz="1400" b="1" dirty="0">
                <a:solidFill>
                  <a:schemeClr val="bg1"/>
                </a:solidFill>
                <a:latin typeface="Helvetica"/>
                <a:cs typeface="Helvetica"/>
              </a:rPr>
              <a:t> </a:t>
            </a:r>
            <a:r>
              <a:rPr lang="en-US" sz="1400" b="1" dirty="0" err="1">
                <a:solidFill>
                  <a:schemeClr val="bg1"/>
                </a:solidFill>
                <a:latin typeface="Helvetica"/>
                <a:cs typeface="Helvetica"/>
              </a:rPr>
              <a:t>kadarluarsa</a:t>
            </a:r>
            <a:r>
              <a:rPr lang="en-US" sz="1400" b="1" dirty="0">
                <a:solidFill>
                  <a:schemeClr val="bg1"/>
                </a:solidFill>
                <a:latin typeface="Helvetica"/>
                <a:cs typeface="Helvetica"/>
              </a:rPr>
              <a:t> filter</a:t>
            </a:r>
          </a:p>
        </p:txBody>
      </p:sp>
      <p:grpSp>
        <p:nvGrpSpPr>
          <p:cNvPr id="4" name="Group 3"/>
          <p:cNvGrpSpPr/>
          <p:nvPr/>
        </p:nvGrpSpPr>
        <p:grpSpPr>
          <a:xfrm>
            <a:off x="6878917" y="2949389"/>
            <a:ext cx="1613647" cy="1449293"/>
            <a:chOff x="6878917" y="2949389"/>
            <a:chExt cx="1613647" cy="1449293"/>
          </a:xfrm>
        </p:grpSpPr>
        <p:sp>
          <p:nvSpPr>
            <p:cNvPr id="29" name="Oval 28"/>
            <p:cNvSpPr/>
            <p:nvPr/>
          </p:nvSpPr>
          <p:spPr>
            <a:xfrm>
              <a:off x="6878917" y="2949389"/>
              <a:ext cx="1613647" cy="1449293"/>
            </a:xfrm>
            <a:prstGeom prst="ellipse">
              <a:avLst/>
            </a:prstGeom>
            <a:solidFill>
              <a:srgbClr val="2480BB"/>
            </a:solidFill>
            <a:scene3d>
              <a:camera prst="obliqueTopLeft"/>
              <a:lightRig rig="threePt" dir="t"/>
            </a:scene3d>
            <a:sp3d>
              <a:bevelT prst="angle"/>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TextBox 30"/>
            <p:cNvSpPr txBox="1"/>
            <p:nvPr/>
          </p:nvSpPr>
          <p:spPr>
            <a:xfrm>
              <a:off x="6978597" y="3129318"/>
              <a:ext cx="1358580" cy="1146468"/>
            </a:xfrm>
            <a:prstGeom prst="rect">
              <a:avLst/>
            </a:prstGeom>
            <a:noFill/>
          </p:spPr>
          <p:txBody>
            <a:bodyPr wrap="square" lIns="68580" tIns="34290" rIns="68580" bIns="34290" rtlCol="0">
              <a:spAutoFit/>
            </a:bodyPr>
            <a:lstStyle/>
            <a:p>
              <a:pPr algn="ctr"/>
              <a:r>
                <a:rPr lang="en-US" sz="1400" b="1" dirty="0" err="1">
                  <a:solidFill>
                    <a:schemeClr val="bg1"/>
                  </a:solidFill>
                  <a:latin typeface="Helvetica"/>
                  <a:cs typeface="Helvetica"/>
                </a:rPr>
                <a:t>Semua</a:t>
              </a:r>
              <a:r>
                <a:rPr lang="en-US" sz="1400" b="1" dirty="0">
                  <a:solidFill>
                    <a:schemeClr val="bg1"/>
                  </a:solidFill>
                  <a:latin typeface="Helvetica"/>
                  <a:cs typeface="Helvetica"/>
                </a:rPr>
                <a:t> filter yang </a:t>
              </a:r>
              <a:r>
                <a:rPr lang="en-US" sz="1400" b="1" dirty="0" err="1">
                  <a:solidFill>
                    <a:schemeClr val="bg1"/>
                  </a:solidFill>
                  <a:latin typeface="Helvetica"/>
                  <a:cs typeface="Helvetica"/>
                </a:rPr>
                <a:t>digunakan</a:t>
              </a:r>
              <a:r>
                <a:rPr lang="en-US" sz="1400" b="1" dirty="0">
                  <a:solidFill>
                    <a:schemeClr val="bg1"/>
                  </a:solidFill>
                  <a:latin typeface="Helvetica"/>
                  <a:cs typeface="Helvetica"/>
                </a:rPr>
                <a:t> </a:t>
              </a:r>
              <a:r>
                <a:rPr lang="en-US" sz="1400" b="1" dirty="0" err="1">
                  <a:solidFill>
                    <a:schemeClr val="bg1"/>
                  </a:solidFill>
                  <a:latin typeface="Helvetica"/>
                  <a:cs typeface="Helvetica"/>
                </a:rPr>
                <a:t>dapat</a:t>
              </a:r>
              <a:r>
                <a:rPr lang="en-US" sz="1400" b="1" dirty="0">
                  <a:solidFill>
                    <a:schemeClr val="bg1"/>
                  </a:solidFill>
                  <a:latin typeface="Helvetica"/>
                  <a:cs typeface="Helvetica"/>
                </a:rPr>
                <a:t> </a:t>
              </a:r>
              <a:r>
                <a:rPr lang="en-US" sz="1400" b="1" dirty="0" err="1">
                  <a:solidFill>
                    <a:schemeClr val="bg1"/>
                  </a:solidFill>
                  <a:latin typeface="Helvetica"/>
                  <a:cs typeface="Helvetica"/>
                </a:rPr>
                <a:t>dikontrol</a:t>
              </a:r>
              <a:endParaRPr lang="en-US" sz="1400" b="1" dirty="0">
                <a:solidFill>
                  <a:schemeClr val="bg1"/>
                </a:solidFill>
                <a:latin typeface="Helvetica"/>
                <a:cs typeface="Helvetica"/>
              </a:endParaRPr>
            </a:p>
          </p:txBody>
        </p:sp>
      </p:grpSp>
    </p:spTree>
    <p:extLst>
      <p:ext uri="{BB962C8B-B14F-4D97-AF65-F5344CB8AC3E}">
        <p14:creationId xmlns:p14="http://schemas.microsoft.com/office/powerpoint/2010/main" val="2856456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9"/>
                                        </p:tgtEl>
                                        <p:attrNameLst>
                                          <p:attrName>style.visibility</p:attrName>
                                        </p:attrNameLst>
                                      </p:cBhvr>
                                      <p:to>
                                        <p:strVal val="visible"/>
                                      </p:to>
                                    </p:set>
                                  </p:childTnLst>
                                </p:cTn>
                              </p:par>
                            </p:childTnLst>
                          </p:cTn>
                        </p:par>
                        <p:par>
                          <p:cTn id="10" fill="hold">
                            <p:stCondLst>
                              <p:cond delay="0"/>
                            </p:stCondLst>
                            <p:childTnLst>
                              <p:par>
                                <p:cTn id="11" presetID="1" presetClass="entr" presetSubtype="0" fill="hold" nodeType="afterEffect">
                                  <p:stCondLst>
                                    <p:cond delay="0"/>
                                  </p:stCondLst>
                                  <p:childTnLst>
                                    <p:set>
                                      <p:cBhvr>
                                        <p:cTn id="1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9" name="Picture 28">
            <a:extLst>
              <a:ext uri="{FF2B5EF4-FFF2-40B4-BE49-F238E27FC236}">
                <a16:creationId xmlns="" xmlns:a16="http://schemas.microsoft.com/office/drawing/2014/main" id="{46732E98-4605-4250-8A10-1BB1914620F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274" y="971176"/>
            <a:ext cx="9157274" cy="4172324"/>
          </a:xfrm>
          <a:prstGeom prst="rect">
            <a:avLst/>
          </a:prstGeom>
        </p:spPr>
      </p:pic>
      <p:sp>
        <p:nvSpPr>
          <p:cNvPr id="31" name="TextBox 30"/>
          <p:cNvSpPr txBox="1"/>
          <p:nvPr/>
        </p:nvSpPr>
        <p:spPr>
          <a:xfrm>
            <a:off x="6323614" y="1118846"/>
            <a:ext cx="725213" cy="369328"/>
          </a:xfrm>
          <a:prstGeom prst="rect">
            <a:avLst/>
          </a:prstGeom>
          <a:solidFill>
            <a:schemeClr val="bg1">
              <a:alpha val="0"/>
            </a:schemeClr>
          </a:solidFill>
        </p:spPr>
        <p:txBody>
          <a:bodyPr wrap="none" lIns="121917" tIns="60958" rIns="121917" bIns="60958" rtlCol="0">
            <a:spAutoFit/>
          </a:bodyPr>
          <a:lstStyle/>
          <a:p>
            <a:pPr algn="ctr"/>
            <a:r>
              <a:rPr lang="en-US" sz="1600" b="1" dirty="0" err="1">
                <a:solidFill>
                  <a:srgbClr val="0000FF"/>
                </a:solidFill>
                <a:latin typeface="Helvetica"/>
                <a:ea typeface="Microsoft YaHei" panose="020B0503020204020204" pitchFamily="34" charset="-122"/>
                <a:cs typeface="Helvetica"/>
              </a:rPr>
              <a:t>mata</a:t>
            </a:r>
            <a:endParaRPr lang="en-US" sz="1600" b="1" dirty="0">
              <a:solidFill>
                <a:srgbClr val="0000FF"/>
              </a:solidFill>
              <a:latin typeface="Helvetica"/>
              <a:ea typeface="Microsoft YaHei" panose="020B0503020204020204" pitchFamily="34" charset="-122"/>
              <a:cs typeface="Helvetica"/>
            </a:endParaRPr>
          </a:p>
        </p:txBody>
      </p:sp>
      <p:sp>
        <p:nvSpPr>
          <p:cNvPr id="32" name="TextBox 31"/>
          <p:cNvSpPr txBox="1"/>
          <p:nvPr/>
        </p:nvSpPr>
        <p:spPr>
          <a:xfrm>
            <a:off x="6951833" y="3254651"/>
            <a:ext cx="1094413" cy="369328"/>
          </a:xfrm>
          <a:prstGeom prst="rect">
            <a:avLst/>
          </a:prstGeom>
          <a:noFill/>
          <a:ln>
            <a:noFill/>
          </a:ln>
        </p:spPr>
        <p:txBody>
          <a:bodyPr wrap="square" lIns="121917" tIns="60958" rIns="121917" bIns="60958" rtlCol="0">
            <a:spAutoFit/>
          </a:bodyPr>
          <a:lstStyle/>
          <a:p>
            <a:pPr algn="ctr"/>
            <a:r>
              <a:rPr lang="en-US" sz="1600" b="1" dirty="0">
                <a:solidFill>
                  <a:srgbClr val="0000FF"/>
                </a:solidFill>
                <a:latin typeface="Helvetica"/>
                <a:ea typeface="Microsoft YaHei" panose="020B0503020204020204" pitchFamily="34" charset="-122"/>
                <a:cs typeface="Helvetica"/>
              </a:rPr>
              <a:t> </a:t>
            </a:r>
            <a:r>
              <a:rPr lang="en-US" sz="1600" b="1" dirty="0" err="1">
                <a:solidFill>
                  <a:srgbClr val="0000FF"/>
                </a:solidFill>
                <a:latin typeface="Helvetica"/>
                <a:ea typeface="Microsoft YaHei" panose="020B0503020204020204" pitchFamily="34" charset="-122"/>
                <a:cs typeface="Helvetica"/>
              </a:rPr>
              <a:t>otot</a:t>
            </a:r>
            <a:endParaRPr lang="en-US" sz="1600" b="1" dirty="0">
              <a:solidFill>
                <a:srgbClr val="0000FF"/>
              </a:solidFill>
              <a:latin typeface="Helvetica"/>
              <a:ea typeface="Microsoft YaHei" panose="020B0503020204020204" pitchFamily="34" charset="-122"/>
              <a:cs typeface="Helvetica"/>
            </a:endParaRPr>
          </a:p>
        </p:txBody>
      </p:sp>
      <p:sp>
        <p:nvSpPr>
          <p:cNvPr id="33" name="TextBox 32"/>
          <p:cNvSpPr txBox="1"/>
          <p:nvPr/>
        </p:nvSpPr>
        <p:spPr>
          <a:xfrm>
            <a:off x="1" y="197686"/>
            <a:ext cx="9143999" cy="553994"/>
          </a:xfrm>
          <a:prstGeom prst="rect">
            <a:avLst/>
          </a:prstGeom>
          <a:noFill/>
        </p:spPr>
        <p:txBody>
          <a:bodyPr wrap="square" lIns="121917" tIns="60958" rIns="121917" bIns="60958" rtlCol="0">
            <a:spAutoFit/>
          </a:bodyPr>
          <a:lstStyle/>
          <a:p>
            <a:r>
              <a:rPr lang="en-US" altLang="zh-CN" sz="2800" b="1" dirty="0" err="1">
                <a:solidFill>
                  <a:srgbClr val="002060"/>
                </a:solidFill>
                <a:latin typeface="Helvetica"/>
                <a:ea typeface="Microsoft YaHei" panose="020B0503020204020204" pitchFamily="34" charset="-122"/>
                <a:cs typeface="Helvetica"/>
              </a:rPr>
              <a:t>Kualitas</a:t>
            </a:r>
            <a:r>
              <a:rPr lang="en-US" altLang="zh-CN" sz="2800" b="1" dirty="0">
                <a:solidFill>
                  <a:srgbClr val="002060"/>
                </a:solidFill>
                <a:latin typeface="Helvetica"/>
                <a:ea typeface="Microsoft YaHei" panose="020B0503020204020204" pitchFamily="34" charset="-122"/>
                <a:cs typeface="Helvetica"/>
              </a:rPr>
              <a:t> Air </a:t>
            </a:r>
            <a:r>
              <a:rPr lang="en-US" altLang="zh-CN" sz="2800" b="1" dirty="0" err="1">
                <a:solidFill>
                  <a:srgbClr val="002060"/>
                </a:solidFill>
                <a:latin typeface="Helvetica"/>
                <a:ea typeface="Microsoft YaHei" panose="020B0503020204020204" pitchFamily="34" charset="-122"/>
                <a:cs typeface="Helvetica"/>
              </a:rPr>
              <a:t>Menentukan</a:t>
            </a:r>
            <a:r>
              <a:rPr lang="en-US" altLang="zh-CN" sz="2800" b="1" dirty="0">
                <a:solidFill>
                  <a:srgbClr val="002060"/>
                </a:solidFill>
                <a:latin typeface="Helvetica"/>
                <a:ea typeface="Microsoft YaHei" panose="020B0503020204020204" pitchFamily="34" charset="-122"/>
                <a:cs typeface="Helvetica"/>
              </a:rPr>
              <a:t> </a:t>
            </a:r>
            <a:r>
              <a:rPr lang="en-US" altLang="zh-CN" sz="2800" b="1" dirty="0" err="1">
                <a:solidFill>
                  <a:srgbClr val="002060"/>
                </a:solidFill>
                <a:latin typeface="Helvetica"/>
                <a:ea typeface="Microsoft YaHei" panose="020B0503020204020204" pitchFamily="34" charset="-122"/>
                <a:cs typeface="Helvetica"/>
              </a:rPr>
              <a:t>Kesehatan</a:t>
            </a:r>
            <a:r>
              <a:rPr lang="en-US" altLang="zh-CN" sz="2800" b="1" dirty="0">
                <a:solidFill>
                  <a:srgbClr val="002060"/>
                </a:solidFill>
                <a:latin typeface="Helvetica"/>
                <a:ea typeface="Microsoft YaHei" panose="020B0503020204020204" pitchFamily="34" charset="-122"/>
                <a:cs typeface="Helvetica"/>
              </a:rPr>
              <a:t> </a:t>
            </a:r>
            <a:r>
              <a:rPr lang="en-US" altLang="zh-CN" sz="2800" b="1" dirty="0" err="1">
                <a:solidFill>
                  <a:srgbClr val="002060"/>
                </a:solidFill>
                <a:latin typeface="Helvetica"/>
                <a:ea typeface="Microsoft YaHei" panose="020B0503020204020204" pitchFamily="34" charset="-122"/>
                <a:cs typeface="Helvetica"/>
              </a:rPr>
              <a:t>Tubuh</a:t>
            </a:r>
            <a:endParaRPr lang="en-US" altLang="zh-CN" sz="2800" b="1" dirty="0">
              <a:solidFill>
                <a:srgbClr val="002060"/>
              </a:solidFill>
              <a:latin typeface="Helvetica"/>
              <a:ea typeface="Microsoft YaHei" panose="020B0503020204020204" pitchFamily="34" charset="-122"/>
              <a:cs typeface="Helvetica"/>
            </a:endParaRPr>
          </a:p>
        </p:txBody>
      </p:sp>
      <p:sp>
        <p:nvSpPr>
          <p:cNvPr id="34" name="TextBox 33"/>
          <p:cNvSpPr txBox="1"/>
          <p:nvPr/>
        </p:nvSpPr>
        <p:spPr>
          <a:xfrm>
            <a:off x="6345019" y="2286077"/>
            <a:ext cx="999524" cy="369328"/>
          </a:xfrm>
          <a:prstGeom prst="rect">
            <a:avLst/>
          </a:prstGeom>
          <a:noFill/>
          <a:ln>
            <a:noFill/>
          </a:ln>
        </p:spPr>
        <p:txBody>
          <a:bodyPr wrap="square" lIns="121917" tIns="60958" rIns="121917" bIns="60958" rtlCol="0">
            <a:spAutoFit/>
          </a:bodyPr>
          <a:lstStyle/>
          <a:p>
            <a:pPr algn="r"/>
            <a:r>
              <a:rPr lang="en-US" sz="1600" b="1" dirty="0" err="1">
                <a:solidFill>
                  <a:srgbClr val="0000FF"/>
                </a:solidFill>
                <a:latin typeface="Helvetica"/>
                <a:ea typeface="Microsoft YaHei" panose="020B0503020204020204" pitchFamily="34" charset="-122"/>
                <a:cs typeface="Helvetica"/>
              </a:rPr>
              <a:t>jantung</a:t>
            </a:r>
            <a:endParaRPr lang="en-US" sz="1600" b="1" dirty="0">
              <a:solidFill>
                <a:srgbClr val="0000FF"/>
              </a:solidFill>
              <a:latin typeface="Helvetica"/>
              <a:ea typeface="Microsoft YaHei" panose="020B0503020204020204" pitchFamily="34" charset="-122"/>
              <a:cs typeface="Helvetica"/>
            </a:endParaRPr>
          </a:p>
        </p:txBody>
      </p:sp>
      <p:sp>
        <p:nvSpPr>
          <p:cNvPr id="37" name="TextBox 36"/>
          <p:cNvSpPr txBox="1"/>
          <p:nvPr/>
        </p:nvSpPr>
        <p:spPr>
          <a:xfrm>
            <a:off x="4167057" y="3362480"/>
            <a:ext cx="824790" cy="369328"/>
          </a:xfrm>
          <a:prstGeom prst="rect">
            <a:avLst/>
          </a:prstGeom>
          <a:solidFill>
            <a:schemeClr val="bg1">
              <a:alpha val="0"/>
            </a:schemeClr>
          </a:solidFill>
        </p:spPr>
        <p:txBody>
          <a:bodyPr wrap="square" lIns="121917" tIns="60958" rIns="121917" bIns="60958" rtlCol="0">
            <a:spAutoFit/>
          </a:bodyPr>
          <a:lstStyle/>
          <a:p>
            <a:r>
              <a:rPr lang="en-US" sz="1600" b="1" dirty="0" err="1">
                <a:solidFill>
                  <a:srgbClr val="0000FF"/>
                </a:solidFill>
                <a:latin typeface="Helvetica"/>
                <a:ea typeface="Microsoft YaHei" panose="020B0503020204020204" pitchFamily="34" charset="-122"/>
                <a:cs typeface="Helvetica"/>
              </a:rPr>
              <a:t>darah</a:t>
            </a:r>
            <a:endParaRPr lang="en-US" sz="1600" b="1" dirty="0">
              <a:solidFill>
                <a:srgbClr val="0000FF"/>
              </a:solidFill>
              <a:latin typeface="Helvetica"/>
              <a:ea typeface="Microsoft YaHei" panose="020B0503020204020204" pitchFamily="34" charset="-122"/>
              <a:cs typeface="Helvetica"/>
            </a:endParaRPr>
          </a:p>
        </p:txBody>
      </p:sp>
      <p:sp>
        <p:nvSpPr>
          <p:cNvPr id="16" name="TextBox 15"/>
          <p:cNvSpPr txBox="1"/>
          <p:nvPr/>
        </p:nvSpPr>
        <p:spPr>
          <a:xfrm>
            <a:off x="987720" y="3196676"/>
            <a:ext cx="1203809" cy="369328"/>
          </a:xfrm>
          <a:prstGeom prst="rect">
            <a:avLst/>
          </a:prstGeom>
          <a:solidFill>
            <a:srgbClr val="FFFFFF"/>
          </a:solidFill>
          <a:ln>
            <a:solidFill>
              <a:srgbClr val="FFFFFF"/>
            </a:solidFill>
          </a:ln>
        </p:spPr>
        <p:txBody>
          <a:bodyPr wrap="none" lIns="121917" tIns="60958" rIns="121917" bIns="60958" rtlCol="0">
            <a:spAutoFit/>
          </a:bodyPr>
          <a:lstStyle/>
          <a:p>
            <a:r>
              <a:rPr lang="en-US" sz="1600" b="1" dirty="0" err="1">
                <a:solidFill>
                  <a:srgbClr val="0000FF"/>
                </a:solidFill>
                <a:latin typeface="Helvetica"/>
                <a:ea typeface="Microsoft YaHei" panose="020B0503020204020204" pitchFamily="34" charset="-122"/>
                <a:cs typeface="Helvetica"/>
              </a:rPr>
              <a:t>paru-paru</a:t>
            </a:r>
            <a:endParaRPr lang="en-US" sz="1600" b="1" dirty="0">
              <a:solidFill>
                <a:srgbClr val="0000FF"/>
              </a:solidFill>
              <a:latin typeface="Helvetica"/>
              <a:ea typeface="Microsoft YaHei" panose="020B0503020204020204" pitchFamily="34" charset="-122"/>
              <a:cs typeface="Helvetica"/>
            </a:endParaRPr>
          </a:p>
        </p:txBody>
      </p:sp>
      <p:sp>
        <p:nvSpPr>
          <p:cNvPr id="17" name="TextBox 16"/>
          <p:cNvSpPr txBox="1"/>
          <p:nvPr/>
        </p:nvSpPr>
        <p:spPr>
          <a:xfrm>
            <a:off x="1988687" y="2314642"/>
            <a:ext cx="1138743" cy="369328"/>
          </a:xfrm>
          <a:prstGeom prst="rect">
            <a:avLst/>
          </a:prstGeom>
          <a:solidFill>
            <a:srgbClr val="FFFFFF">
              <a:alpha val="0"/>
            </a:srgbClr>
          </a:solidFill>
          <a:ln>
            <a:noFill/>
          </a:ln>
        </p:spPr>
        <p:txBody>
          <a:bodyPr wrap="square" lIns="121917" tIns="60958" rIns="121917" bIns="60958" rtlCol="0">
            <a:spAutoFit/>
          </a:bodyPr>
          <a:lstStyle/>
          <a:p>
            <a:pPr algn="ctr"/>
            <a:r>
              <a:rPr lang="en-US" sz="1600" b="1" dirty="0" err="1">
                <a:solidFill>
                  <a:srgbClr val="0000FF"/>
                </a:solidFill>
                <a:latin typeface="Helvetica"/>
                <a:ea typeface="Microsoft YaHei" panose="020B0503020204020204" pitchFamily="34" charset="-122"/>
                <a:cs typeface="Helvetica"/>
              </a:rPr>
              <a:t>ginjal</a:t>
            </a:r>
            <a:endParaRPr lang="en-US" sz="1600" b="1" dirty="0">
              <a:solidFill>
                <a:srgbClr val="0000FF"/>
              </a:solidFill>
              <a:latin typeface="Helvetica"/>
              <a:ea typeface="Microsoft YaHei" panose="020B0503020204020204" pitchFamily="34" charset="-122"/>
              <a:cs typeface="Helvetica"/>
            </a:endParaRPr>
          </a:p>
        </p:txBody>
      </p:sp>
      <p:sp>
        <p:nvSpPr>
          <p:cNvPr id="18" name="TextBox 17"/>
          <p:cNvSpPr txBox="1"/>
          <p:nvPr/>
        </p:nvSpPr>
        <p:spPr>
          <a:xfrm>
            <a:off x="2064546" y="1156217"/>
            <a:ext cx="796646" cy="369328"/>
          </a:xfrm>
          <a:prstGeom prst="rect">
            <a:avLst/>
          </a:prstGeom>
          <a:solidFill>
            <a:srgbClr val="FFFFFF">
              <a:alpha val="0"/>
            </a:srgbClr>
          </a:solidFill>
          <a:ln>
            <a:solidFill>
              <a:srgbClr val="FFFFFF"/>
            </a:solidFill>
          </a:ln>
        </p:spPr>
        <p:txBody>
          <a:bodyPr wrap="square" lIns="121917" tIns="60958" rIns="121917" bIns="60958" rtlCol="0">
            <a:spAutoFit/>
          </a:bodyPr>
          <a:lstStyle/>
          <a:p>
            <a:pPr algn="ctr"/>
            <a:r>
              <a:rPr lang="en-US" sz="1600" b="1" dirty="0" err="1">
                <a:solidFill>
                  <a:srgbClr val="0000FF"/>
                </a:solidFill>
                <a:latin typeface="Helvetica"/>
                <a:ea typeface="Microsoft YaHei" panose="020B0503020204020204" pitchFamily="34" charset="-122"/>
                <a:cs typeface="Helvetica"/>
              </a:rPr>
              <a:t>otak</a:t>
            </a:r>
            <a:endParaRPr lang="en-US" sz="1600" b="1" dirty="0">
              <a:solidFill>
                <a:srgbClr val="0000FF"/>
              </a:solidFill>
              <a:latin typeface="Helvetica"/>
              <a:ea typeface="Microsoft YaHei" panose="020B0503020204020204" pitchFamily="34" charset="-122"/>
              <a:cs typeface="Helvetica"/>
            </a:endParaRPr>
          </a:p>
        </p:txBody>
      </p:sp>
    </p:spTree>
    <p:extLst>
      <p:ext uri="{BB962C8B-B14F-4D97-AF65-F5344CB8AC3E}">
        <p14:creationId xmlns:p14="http://schemas.microsoft.com/office/powerpoint/2010/main" val="20364346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alphaModFix amt="15000"/>
          </a:blip>
          <a:stretch>
            <a:fillRect/>
          </a:stretch>
        </p:blipFill>
        <p:spPr>
          <a:xfrm>
            <a:off x="-2" y="0"/>
            <a:ext cx="9129713" cy="5143500"/>
          </a:xfrm>
          <a:prstGeom prst="rect">
            <a:avLst/>
          </a:prstGeom>
        </p:spPr>
      </p:pic>
      <p:pic>
        <p:nvPicPr>
          <p:cNvPr id="7" name="Picture 6" descr="Screen shot 2018-07-26 at 6.01.43 PM.png"/>
          <p:cNvPicPr>
            <a:picLocks noChangeAspect="1"/>
          </p:cNvPicPr>
          <p:nvPr/>
        </p:nvPicPr>
        <p:blipFill rotWithShape="1">
          <a:blip r:embed="rId4">
            <a:alphaModFix/>
            <a:extLst>
              <a:ext uri="{28A0092B-C50C-407E-A947-70E740481C1C}">
                <a14:useLocalDpi xmlns:a14="http://schemas.microsoft.com/office/drawing/2010/main" val="0"/>
              </a:ext>
            </a:extLst>
          </a:blip>
          <a:srcRect b="3477"/>
          <a:stretch/>
        </p:blipFill>
        <p:spPr>
          <a:xfrm>
            <a:off x="239059" y="597647"/>
            <a:ext cx="6758710" cy="4545853"/>
          </a:xfrm>
          <a:prstGeom prst="rect">
            <a:avLst/>
          </a:prstGeom>
          <a:ln>
            <a:noFill/>
          </a:ln>
          <a:effectLst>
            <a:softEdge rad="112500"/>
          </a:effectLst>
        </p:spPr>
      </p:pic>
      <p:pic>
        <p:nvPicPr>
          <p:cNvPr id="8" name="Picture 5"/>
          <p:cNvPicPr>
            <a:picLocks noChangeAspect="1" noChangeArrowheads="1"/>
          </p:cNvPicPr>
          <p:nvPr/>
        </p:nvPicPr>
        <p:blipFill rotWithShape="1">
          <a:blip r:embed="rId5" cstate="print"/>
          <a:srcRect l="10286" t="64783" r="52616"/>
          <a:stretch/>
        </p:blipFill>
        <p:spPr bwMode="auto">
          <a:xfrm>
            <a:off x="5726959" y="1158569"/>
            <a:ext cx="1388427" cy="1643530"/>
          </a:xfrm>
          <a:prstGeom prst="rect">
            <a:avLst/>
          </a:prstGeom>
          <a:noFill/>
          <a:ln w="9525">
            <a:noFill/>
            <a:miter lim="800000"/>
            <a:headEnd/>
            <a:tailEnd/>
          </a:ln>
        </p:spPr>
      </p:pic>
      <p:pic>
        <p:nvPicPr>
          <p:cNvPr id="12" name="Picture 5"/>
          <p:cNvPicPr>
            <a:picLocks noChangeAspect="1" noChangeArrowheads="1"/>
          </p:cNvPicPr>
          <p:nvPr/>
        </p:nvPicPr>
        <p:blipFill rotWithShape="1">
          <a:blip r:embed="rId5" cstate="print"/>
          <a:srcRect l="47665" t="65009" r="11284"/>
          <a:stretch/>
        </p:blipFill>
        <p:spPr bwMode="auto">
          <a:xfrm>
            <a:off x="7213564" y="1158569"/>
            <a:ext cx="1546315" cy="1643530"/>
          </a:xfrm>
          <a:prstGeom prst="rect">
            <a:avLst/>
          </a:prstGeom>
          <a:noFill/>
          <a:ln w="9525">
            <a:noFill/>
            <a:miter lim="800000"/>
            <a:headEnd/>
            <a:tailEnd/>
          </a:ln>
        </p:spPr>
      </p:pic>
      <p:sp>
        <p:nvSpPr>
          <p:cNvPr id="14" name="矩形 6">
            <a:extLst>
              <a:ext uri="{FF2B5EF4-FFF2-40B4-BE49-F238E27FC236}">
                <a16:creationId xmlns="" xmlns:a16="http://schemas.microsoft.com/office/drawing/2014/main" id="{4B5E42F8-8675-4889-B9E0-0E7483890CDD}"/>
              </a:ext>
            </a:extLst>
          </p:cNvPr>
          <p:cNvSpPr/>
          <p:nvPr/>
        </p:nvSpPr>
        <p:spPr>
          <a:xfrm>
            <a:off x="228600" y="70681"/>
            <a:ext cx="8915400" cy="523220"/>
          </a:xfrm>
          <a:prstGeom prst="rect">
            <a:avLst/>
          </a:prstGeom>
        </p:spPr>
        <p:txBody>
          <a:bodyPr wrap="square">
            <a:spAutoFit/>
          </a:bodyPr>
          <a:lstStyle/>
          <a:p>
            <a:r>
              <a:rPr lang="en-ID" altLang="zh-CN" sz="2800" dirty="0">
                <a:solidFill>
                  <a:srgbClr val="002060"/>
                </a:solidFill>
                <a:latin typeface="Helvetica"/>
                <a:ea typeface="微软雅黑" panose="020B0503020204020204" pitchFamily="34" charset="-122"/>
                <a:cs typeface="Helvetica"/>
              </a:rPr>
              <a:t>SERTIFIKASI PRODUK</a:t>
            </a:r>
            <a:endParaRPr lang="en-US" altLang="zh-CN" sz="2800" dirty="0">
              <a:solidFill>
                <a:srgbClr val="002060"/>
              </a:solidFill>
              <a:latin typeface="Helvetica"/>
              <a:ea typeface="微软雅黑" panose="020B0503020204020204" pitchFamily="34" charset="-122"/>
              <a:cs typeface="Helvetica"/>
            </a:endParaRPr>
          </a:p>
        </p:txBody>
      </p:sp>
    </p:spTree>
    <p:extLst>
      <p:ext uri="{BB962C8B-B14F-4D97-AF65-F5344CB8AC3E}">
        <p14:creationId xmlns:p14="http://schemas.microsoft.com/office/powerpoint/2010/main" val="336955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alphaModFix amt="15000"/>
          </a:blip>
          <a:stretch>
            <a:fillRect/>
          </a:stretch>
        </p:blipFill>
        <p:spPr>
          <a:xfrm>
            <a:off x="14287" y="0"/>
            <a:ext cx="9129713" cy="51435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8589" y="567765"/>
            <a:ext cx="3627693" cy="4446439"/>
          </a:xfrm>
          <a:prstGeom prst="rect">
            <a:avLst/>
          </a:prstGeom>
          <a:ln>
            <a:solidFill>
              <a:srgbClr val="4472C4"/>
            </a:solidFill>
          </a:ln>
        </p:spPr>
      </p:pic>
      <p:sp>
        <p:nvSpPr>
          <p:cNvPr id="9" name="TextBox 8"/>
          <p:cNvSpPr txBox="1"/>
          <p:nvPr/>
        </p:nvSpPr>
        <p:spPr>
          <a:xfrm>
            <a:off x="4303059" y="1548892"/>
            <a:ext cx="4543071" cy="1723549"/>
          </a:xfrm>
          <a:prstGeom prst="rect">
            <a:avLst/>
          </a:prstGeom>
          <a:noFill/>
        </p:spPr>
        <p:txBody>
          <a:bodyPr wrap="square" rtlCol="0">
            <a:spAutoFit/>
          </a:bodyPr>
          <a:lstStyle/>
          <a:p>
            <a:pPr algn="ctr">
              <a:lnSpc>
                <a:spcPct val="150000"/>
              </a:lnSpc>
            </a:pPr>
            <a:r>
              <a:rPr lang="en-US" sz="2400" dirty="0">
                <a:solidFill>
                  <a:schemeClr val="accent1">
                    <a:lumMod val="50000"/>
                  </a:schemeClr>
                </a:solidFill>
                <a:latin typeface="Helvetica"/>
                <a:ea typeface="Microsoft YaHei" panose="020B0503020204020204" pitchFamily="34" charset="-122"/>
                <a:cs typeface="Helvetica"/>
              </a:rPr>
              <a:t>Tiens Ultrafiltration Water Purifier </a:t>
            </a:r>
            <a:r>
              <a:rPr lang="en-US" sz="2400" dirty="0" err="1">
                <a:solidFill>
                  <a:schemeClr val="accent1">
                    <a:lumMod val="50000"/>
                  </a:schemeClr>
                </a:solidFill>
                <a:latin typeface="Helvetica"/>
                <a:ea typeface="Microsoft YaHei" panose="020B0503020204020204" pitchFamily="34" charset="-122"/>
                <a:cs typeface="Helvetica"/>
              </a:rPr>
              <a:t>mampu</a:t>
            </a:r>
            <a:r>
              <a:rPr lang="en-US" sz="2400" dirty="0">
                <a:solidFill>
                  <a:schemeClr val="accent1">
                    <a:lumMod val="50000"/>
                  </a:schemeClr>
                </a:solidFill>
                <a:latin typeface="Helvetica"/>
                <a:ea typeface="Microsoft YaHei" panose="020B0503020204020204" pitchFamily="34" charset="-122"/>
                <a:cs typeface="Helvetica"/>
              </a:rPr>
              <a:t> </a:t>
            </a:r>
            <a:r>
              <a:rPr lang="en-US" sz="2400" dirty="0" err="1">
                <a:solidFill>
                  <a:srgbClr val="FF0000"/>
                </a:solidFill>
                <a:latin typeface="Helvetica"/>
                <a:ea typeface="Microsoft YaHei" panose="020B0503020204020204" pitchFamily="34" charset="-122"/>
                <a:cs typeface="Helvetica"/>
              </a:rPr>
              <a:t>menghilangkan</a:t>
            </a:r>
            <a:r>
              <a:rPr lang="en-US" sz="2400" dirty="0">
                <a:solidFill>
                  <a:srgbClr val="FF0000"/>
                </a:solidFill>
                <a:latin typeface="Helvetica"/>
                <a:ea typeface="Microsoft YaHei" panose="020B0503020204020204" pitchFamily="34" charset="-122"/>
                <a:cs typeface="Helvetica"/>
              </a:rPr>
              <a:t> </a:t>
            </a:r>
            <a:r>
              <a:rPr lang="en-US" sz="2400" dirty="0" err="1">
                <a:solidFill>
                  <a:srgbClr val="FF0000"/>
                </a:solidFill>
                <a:latin typeface="Helvetica"/>
                <a:ea typeface="Microsoft YaHei" panose="020B0503020204020204" pitchFamily="34" charset="-122"/>
                <a:cs typeface="Helvetica"/>
              </a:rPr>
              <a:t>semua</a:t>
            </a:r>
            <a:r>
              <a:rPr lang="en-US" sz="2400" dirty="0">
                <a:solidFill>
                  <a:srgbClr val="FF0000"/>
                </a:solidFill>
                <a:latin typeface="Helvetica"/>
                <a:ea typeface="Microsoft YaHei" panose="020B0503020204020204" pitchFamily="34" charset="-122"/>
                <a:cs typeface="Helvetica"/>
              </a:rPr>
              <a:t> </a:t>
            </a:r>
            <a:r>
              <a:rPr lang="en-US" sz="2400" dirty="0" err="1">
                <a:solidFill>
                  <a:srgbClr val="FF0000"/>
                </a:solidFill>
                <a:latin typeface="Helvetica"/>
                <a:ea typeface="Microsoft YaHei" panose="020B0503020204020204" pitchFamily="34" charset="-122"/>
                <a:cs typeface="Helvetica"/>
              </a:rPr>
              <a:t>bakteri</a:t>
            </a:r>
            <a:r>
              <a:rPr lang="en-US" sz="2400" dirty="0">
                <a:solidFill>
                  <a:srgbClr val="FF0000"/>
                </a:solidFill>
                <a:latin typeface="Helvetica"/>
                <a:ea typeface="Microsoft YaHei" panose="020B0503020204020204" pitchFamily="34" charset="-122"/>
                <a:cs typeface="Helvetica"/>
              </a:rPr>
              <a:t> </a:t>
            </a:r>
            <a:r>
              <a:rPr lang="en-US" sz="2400" dirty="0" err="1">
                <a:solidFill>
                  <a:srgbClr val="FF0000"/>
                </a:solidFill>
                <a:latin typeface="Helvetica"/>
                <a:ea typeface="Microsoft YaHei" panose="020B0503020204020204" pitchFamily="34" charset="-122"/>
                <a:cs typeface="Helvetica"/>
              </a:rPr>
              <a:t>E.Coli</a:t>
            </a:r>
            <a:r>
              <a:rPr lang="en-US" sz="2400" dirty="0">
                <a:solidFill>
                  <a:srgbClr val="FF0000"/>
                </a:solidFill>
                <a:latin typeface="Helvetica"/>
                <a:ea typeface="Microsoft YaHei" panose="020B0503020204020204" pitchFamily="34" charset="-122"/>
                <a:cs typeface="Helvetica"/>
              </a:rPr>
              <a:t> </a:t>
            </a:r>
            <a:r>
              <a:rPr lang="en-US" sz="2400" dirty="0" err="1">
                <a:solidFill>
                  <a:schemeClr val="accent1">
                    <a:lumMod val="50000"/>
                  </a:schemeClr>
                </a:solidFill>
                <a:latin typeface="Helvetica"/>
                <a:ea typeface="Microsoft YaHei" panose="020B0503020204020204" pitchFamily="34" charset="-122"/>
                <a:cs typeface="Helvetica"/>
              </a:rPr>
              <a:t>dalam</a:t>
            </a:r>
            <a:r>
              <a:rPr lang="en-US" sz="2400" dirty="0">
                <a:solidFill>
                  <a:schemeClr val="accent1">
                    <a:lumMod val="50000"/>
                  </a:schemeClr>
                </a:solidFill>
                <a:latin typeface="Helvetica"/>
                <a:ea typeface="Microsoft YaHei" panose="020B0503020204020204" pitchFamily="34" charset="-122"/>
                <a:cs typeface="Helvetica"/>
              </a:rPr>
              <a:t> air.</a:t>
            </a:r>
          </a:p>
        </p:txBody>
      </p:sp>
      <p:sp>
        <p:nvSpPr>
          <p:cNvPr id="11" name="矩形 6">
            <a:extLst>
              <a:ext uri="{FF2B5EF4-FFF2-40B4-BE49-F238E27FC236}">
                <a16:creationId xmlns="" xmlns:a16="http://schemas.microsoft.com/office/drawing/2014/main" id="{4B5E42F8-8675-4889-B9E0-0E7483890CDD}"/>
              </a:ext>
            </a:extLst>
          </p:cNvPr>
          <p:cNvSpPr/>
          <p:nvPr/>
        </p:nvSpPr>
        <p:spPr>
          <a:xfrm>
            <a:off x="228600" y="70681"/>
            <a:ext cx="8915400" cy="523220"/>
          </a:xfrm>
          <a:prstGeom prst="rect">
            <a:avLst/>
          </a:prstGeom>
        </p:spPr>
        <p:txBody>
          <a:bodyPr wrap="square">
            <a:spAutoFit/>
          </a:bodyPr>
          <a:lstStyle/>
          <a:p>
            <a:r>
              <a:rPr lang="en-ID" altLang="zh-CN" sz="2800" dirty="0">
                <a:solidFill>
                  <a:srgbClr val="002060"/>
                </a:solidFill>
                <a:latin typeface="Helvetica"/>
                <a:ea typeface="微软雅黑" panose="020B0503020204020204" pitchFamily="34" charset="-122"/>
                <a:cs typeface="Helvetica"/>
              </a:rPr>
              <a:t>SERTIFIKASI PRODUK</a:t>
            </a:r>
            <a:endParaRPr lang="en-US" altLang="zh-CN" sz="2800" dirty="0">
              <a:solidFill>
                <a:srgbClr val="002060"/>
              </a:solidFill>
              <a:latin typeface="Helvetica"/>
              <a:ea typeface="微软雅黑" panose="020B0503020204020204" pitchFamily="34" charset="-122"/>
              <a:cs typeface="Helvetica"/>
            </a:endParaRPr>
          </a:p>
        </p:txBody>
      </p:sp>
      <p:sp>
        <p:nvSpPr>
          <p:cNvPr id="12" name="Rectangle 11"/>
          <p:cNvSpPr/>
          <p:nvPr/>
        </p:nvSpPr>
        <p:spPr>
          <a:xfrm>
            <a:off x="762000" y="2924355"/>
            <a:ext cx="3122706" cy="31788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8242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075" t="37737" b="15836"/>
          <a:stretch/>
        </p:blipFill>
        <p:spPr>
          <a:xfrm>
            <a:off x="684079" y="423334"/>
            <a:ext cx="7168339" cy="4231256"/>
          </a:xfrm>
          <a:prstGeom prst="rect">
            <a:avLst/>
          </a:prstGeom>
        </p:spPr>
      </p:pic>
      <p:sp>
        <p:nvSpPr>
          <p:cNvPr id="10" name="Rectangle 9"/>
          <p:cNvSpPr/>
          <p:nvPr/>
        </p:nvSpPr>
        <p:spPr>
          <a:xfrm>
            <a:off x="697344" y="2196062"/>
            <a:ext cx="7297947" cy="19409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97343" y="3034980"/>
            <a:ext cx="7297947" cy="9057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p:nvSpPr>
        <p:spPr>
          <a:xfrm>
            <a:off x="697342" y="3261424"/>
            <a:ext cx="7297947" cy="21566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97341" y="3565504"/>
            <a:ext cx="7297947" cy="107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697340" y="3787634"/>
            <a:ext cx="7297947" cy="107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697339" y="4290123"/>
            <a:ext cx="7297947" cy="10783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288033" y="1778001"/>
            <a:ext cx="8249190" cy="1831271"/>
          </a:xfrm>
          <a:prstGeom prst="rect">
            <a:avLst/>
          </a:prstGeom>
          <a:solidFill>
            <a:schemeClr val="accent1">
              <a:lumMod val="20000"/>
              <a:lumOff val="80000"/>
              <a:alpha val="86000"/>
            </a:schemeClr>
          </a:solidFill>
          <a:ln>
            <a:noFill/>
          </a:ln>
        </p:spPr>
        <p:txBody>
          <a:bodyPr wrap="square" rtlCol="0">
            <a:spAutoFit/>
          </a:bodyPr>
          <a:lstStyle/>
          <a:p>
            <a:pPr algn="ctr">
              <a:lnSpc>
                <a:spcPct val="130000"/>
              </a:lnSpc>
            </a:pPr>
            <a:r>
              <a:rPr lang="en-US" dirty="0" err="1">
                <a:solidFill>
                  <a:srgbClr val="002060"/>
                </a:solidFill>
                <a:latin typeface="Helvetica"/>
                <a:ea typeface="Microsoft YaHei" panose="020B0503020204020204" pitchFamily="34" charset="-122"/>
                <a:cs typeface="Helvetica"/>
              </a:rPr>
              <a:t>Fluorida</a:t>
            </a:r>
            <a:r>
              <a:rPr lang="en-US" dirty="0">
                <a:solidFill>
                  <a:srgbClr val="002060"/>
                </a:solidFill>
                <a:latin typeface="Helvetica"/>
                <a:ea typeface="Microsoft YaHei" panose="020B0503020204020204" pitchFamily="34" charset="-122"/>
                <a:cs typeface="Helvetica"/>
              </a:rPr>
              <a:t> (F), </a:t>
            </a:r>
            <a:r>
              <a:rPr lang="en-US" dirty="0" err="1">
                <a:solidFill>
                  <a:srgbClr val="002060"/>
                </a:solidFill>
                <a:latin typeface="Helvetica"/>
                <a:ea typeface="Microsoft YaHei" panose="020B0503020204020204" pitchFamily="34" charset="-122"/>
                <a:cs typeface="Helvetica"/>
              </a:rPr>
              <a:t>Kromium</a:t>
            </a:r>
            <a:r>
              <a:rPr lang="en-US" dirty="0">
                <a:solidFill>
                  <a:srgbClr val="002060"/>
                </a:solidFill>
                <a:latin typeface="Helvetica"/>
                <a:ea typeface="Microsoft YaHei" panose="020B0503020204020204" pitchFamily="34" charset="-122"/>
                <a:cs typeface="Helvetica"/>
              </a:rPr>
              <a:t> (Cr), </a:t>
            </a:r>
            <a:r>
              <a:rPr lang="en-US" dirty="0" err="1">
                <a:solidFill>
                  <a:srgbClr val="002060"/>
                </a:solidFill>
                <a:latin typeface="Helvetica"/>
                <a:ea typeface="Microsoft YaHei" panose="020B0503020204020204" pitchFamily="34" charset="-122"/>
                <a:cs typeface="Helvetica"/>
              </a:rPr>
              <a:t>Besi</a:t>
            </a:r>
            <a:r>
              <a:rPr lang="en-US" dirty="0">
                <a:solidFill>
                  <a:srgbClr val="002060"/>
                </a:solidFill>
                <a:latin typeface="Helvetica"/>
                <a:ea typeface="Microsoft YaHei" panose="020B0503020204020204" pitchFamily="34" charset="-122"/>
                <a:cs typeface="Helvetica"/>
              </a:rPr>
              <a:t> (Fe), </a:t>
            </a:r>
            <a:r>
              <a:rPr lang="en-US" dirty="0" err="1">
                <a:solidFill>
                  <a:srgbClr val="002060"/>
                </a:solidFill>
                <a:latin typeface="Helvetica"/>
                <a:ea typeface="Microsoft YaHei" panose="020B0503020204020204" pitchFamily="34" charset="-122"/>
                <a:cs typeface="Helvetica"/>
              </a:rPr>
              <a:t>Khlorida</a:t>
            </a:r>
            <a:r>
              <a:rPr lang="en-US" dirty="0">
                <a:solidFill>
                  <a:srgbClr val="002060"/>
                </a:solidFill>
                <a:latin typeface="Helvetica"/>
                <a:ea typeface="Microsoft YaHei" panose="020B0503020204020204" pitchFamily="34" charset="-122"/>
                <a:cs typeface="Helvetica"/>
              </a:rPr>
              <a:t> (Cl), </a:t>
            </a:r>
            <a:r>
              <a:rPr lang="en-US" dirty="0" err="1">
                <a:solidFill>
                  <a:srgbClr val="002060"/>
                </a:solidFill>
                <a:latin typeface="Helvetica"/>
                <a:ea typeface="Microsoft YaHei" panose="020B0503020204020204" pitchFamily="34" charset="-122"/>
                <a:cs typeface="Helvetica"/>
              </a:rPr>
              <a:t>Manga,n</a:t>
            </a:r>
            <a:r>
              <a:rPr lang="en-US" dirty="0">
                <a:solidFill>
                  <a:srgbClr val="002060"/>
                </a:solidFill>
                <a:latin typeface="Helvetica"/>
                <a:ea typeface="Microsoft YaHei" panose="020B0503020204020204" pitchFamily="34" charset="-122"/>
                <a:cs typeface="Helvetica"/>
              </a:rPr>
              <a:t> (</a:t>
            </a:r>
            <a:r>
              <a:rPr lang="en-US" dirty="0" err="1">
                <a:solidFill>
                  <a:srgbClr val="002060"/>
                </a:solidFill>
                <a:latin typeface="Helvetica"/>
                <a:ea typeface="Microsoft YaHei" panose="020B0503020204020204" pitchFamily="34" charset="-122"/>
                <a:cs typeface="Helvetica"/>
              </a:rPr>
              <a:t>Mn</a:t>
            </a:r>
            <a:r>
              <a:rPr lang="en-US" dirty="0">
                <a:solidFill>
                  <a:srgbClr val="002060"/>
                </a:solidFill>
                <a:latin typeface="Helvetica"/>
                <a:ea typeface="Microsoft YaHei" panose="020B0503020204020204" pitchFamily="34" charset="-122"/>
                <a:cs typeface="Helvetica"/>
              </a:rPr>
              <a:t>), Seng (Zn), </a:t>
            </a:r>
            <a:r>
              <a:rPr lang="en-US" dirty="0" err="1">
                <a:solidFill>
                  <a:srgbClr val="002060"/>
                </a:solidFill>
                <a:latin typeface="Helvetica"/>
                <a:ea typeface="Microsoft YaHei" panose="020B0503020204020204" pitchFamily="34" charset="-122"/>
                <a:cs typeface="Helvetica"/>
              </a:rPr>
              <a:t>Tembaga</a:t>
            </a:r>
            <a:r>
              <a:rPr lang="en-US" dirty="0">
                <a:solidFill>
                  <a:srgbClr val="002060"/>
                </a:solidFill>
                <a:latin typeface="Helvetica"/>
                <a:ea typeface="Microsoft YaHei" panose="020B0503020204020204" pitchFamily="34" charset="-122"/>
                <a:cs typeface="Helvetica"/>
              </a:rPr>
              <a:t>, (Co), Natrium (Na)</a:t>
            </a:r>
          </a:p>
          <a:p>
            <a:pPr algn="ctr">
              <a:lnSpc>
                <a:spcPct val="130000"/>
              </a:lnSpc>
            </a:pPr>
            <a:r>
              <a:rPr lang="en-US" sz="2400" b="1" dirty="0">
                <a:solidFill>
                  <a:schemeClr val="accent5">
                    <a:lumMod val="50000"/>
                  </a:schemeClr>
                </a:solidFill>
                <a:latin typeface="Helvetica"/>
                <a:ea typeface="Microsoft YaHei" panose="020B0503020204020204" pitchFamily="34" charset="-122"/>
                <a:cs typeface="Helvetica"/>
              </a:rPr>
              <a:t>Tiens Ultrafiltration Water Purifier </a:t>
            </a:r>
            <a:r>
              <a:rPr lang="en-US" sz="2400" b="1" dirty="0" err="1">
                <a:solidFill>
                  <a:schemeClr val="accent5">
                    <a:lumMod val="50000"/>
                  </a:schemeClr>
                </a:solidFill>
                <a:latin typeface="Helvetica"/>
                <a:ea typeface="Microsoft YaHei" panose="020B0503020204020204" pitchFamily="34" charset="-122"/>
                <a:cs typeface="Helvetica"/>
              </a:rPr>
              <a:t>melindungi</a:t>
            </a:r>
            <a:r>
              <a:rPr lang="en-US" sz="2400" b="1" dirty="0">
                <a:solidFill>
                  <a:schemeClr val="accent5">
                    <a:lumMod val="50000"/>
                  </a:schemeClr>
                </a:solidFill>
                <a:latin typeface="Helvetica"/>
                <a:ea typeface="Microsoft YaHei" panose="020B0503020204020204" pitchFamily="34" charset="-122"/>
                <a:cs typeface="Helvetica"/>
              </a:rPr>
              <a:t> </a:t>
            </a:r>
          </a:p>
          <a:p>
            <a:pPr algn="ctr">
              <a:lnSpc>
                <a:spcPct val="130000"/>
              </a:lnSpc>
            </a:pPr>
            <a:r>
              <a:rPr lang="en-US" sz="2800" b="1" dirty="0">
                <a:solidFill>
                  <a:srgbClr val="FF0000"/>
                </a:solidFill>
                <a:latin typeface="Helvetica"/>
                <a:ea typeface="Microsoft YaHei" panose="020B0503020204020204" pitchFamily="34" charset="-122"/>
                <a:cs typeface="Helvetica"/>
              </a:rPr>
              <a:t>8 </a:t>
            </a:r>
            <a:r>
              <a:rPr lang="en-US" sz="2800" b="1" dirty="0" err="1">
                <a:solidFill>
                  <a:srgbClr val="FF0000"/>
                </a:solidFill>
                <a:latin typeface="Helvetica"/>
                <a:ea typeface="Microsoft YaHei" panose="020B0503020204020204" pitchFamily="34" charset="-122"/>
                <a:cs typeface="Helvetica"/>
              </a:rPr>
              <a:t>jenis</a:t>
            </a:r>
            <a:r>
              <a:rPr lang="en-US" sz="2800" b="1" dirty="0">
                <a:solidFill>
                  <a:srgbClr val="FF0000"/>
                </a:solidFill>
                <a:latin typeface="Helvetica"/>
                <a:ea typeface="Microsoft YaHei" panose="020B0503020204020204" pitchFamily="34" charset="-122"/>
                <a:cs typeface="Helvetica"/>
              </a:rPr>
              <a:t> mineral </a:t>
            </a:r>
            <a:r>
              <a:rPr lang="en-US" altLang="zh-CN" sz="2800" b="1" dirty="0" err="1">
                <a:solidFill>
                  <a:srgbClr val="FF0000"/>
                </a:solidFill>
                <a:latin typeface="Helvetica"/>
                <a:ea typeface="Microsoft YaHei" panose="020B0503020204020204" pitchFamily="34" charset="-122"/>
                <a:cs typeface="Helvetica"/>
              </a:rPr>
              <a:t>utama</a:t>
            </a:r>
            <a:r>
              <a:rPr lang="en-US" sz="2400" b="1" dirty="0">
                <a:solidFill>
                  <a:schemeClr val="accent5">
                    <a:lumMod val="50000"/>
                  </a:schemeClr>
                </a:solidFill>
                <a:latin typeface="Helvetica"/>
                <a:ea typeface="Microsoft YaHei" panose="020B0503020204020204" pitchFamily="34" charset="-122"/>
                <a:cs typeface="Helvetica"/>
              </a:rPr>
              <a:t> yang </a:t>
            </a:r>
            <a:r>
              <a:rPr lang="en-US" sz="2400" b="1" dirty="0" err="1">
                <a:solidFill>
                  <a:schemeClr val="accent5">
                    <a:lumMod val="50000"/>
                  </a:schemeClr>
                </a:solidFill>
                <a:latin typeface="Helvetica"/>
                <a:ea typeface="Microsoft YaHei" panose="020B0503020204020204" pitchFamily="34" charset="-122"/>
                <a:cs typeface="Helvetica"/>
              </a:rPr>
              <a:t>penting</a:t>
            </a:r>
            <a:r>
              <a:rPr lang="en-US" sz="2400" b="1" dirty="0">
                <a:solidFill>
                  <a:schemeClr val="accent5">
                    <a:lumMod val="50000"/>
                  </a:schemeClr>
                </a:solidFill>
                <a:latin typeface="Helvetica"/>
                <a:ea typeface="Microsoft YaHei" panose="020B0503020204020204" pitchFamily="34" charset="-122"/>
                <a:cs typeface="Helvetica"/>
              </a:rPr>
              <a:t> </a:t>
            </a:r>
            <a:r>
              <a:rPr lang="en-US" sz="2400" b="1" dirty="0" err="1">
                <a:solidFill>
                  <a:schemeClr val="accent5">
                    <a:lumMod val="50000"/>
                  </a:schemeClr>
                </a:solidFill>
                <a:latin typeface="Helvetica"/>
                <a:ea typeface="Microsoft YaHei" panose="020B0503020204020204" pitchFamily="34" charset="-122"/>
                <a:cs typeface="Helvetica"/>
              </a:rPr>
              <a:t>dalam</a:t>
            </a:r>
            <a:r>
              <a:rPr lang="en-US" sz="2400" b="1" dirty="0">
                <a:solidFill>
                  <a:schemeClr val="accent5">
                    <a:lumMod val="50000"/>
                  </a:schemeClr>
                </a:solidFill>
                <a:latin typeface="Helvetica"/>
                <a:ea typeface="Microsoft YaHei" panose="020B0503020204020204" pitchFamily="34" charset="-122"/>
                <a:cs typeface="Helvetica"/>
              </a:rPr>
              <a:t> air. </a:t>
            </a:r>
          </a:p>
        </p:txBody>
      </p:sp>
    </p:spTree>
    <p:extLst>
      <p:ext uri="{BB962C8B-B14F-4D97-AF65-F5344CB8AC3E}">
        <p14:creationId xmlns:p14="http://schemas.microsoft.com/office/powerpoint/2010/main" val="13394830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a:blip r:embed="rId3">
            <a:alphaModFix amt="15000"/>
          </a:blip>
          <a:stretch>
            <a:fillRect/>
          </a:stretch>
        </p:blipFill>
        <p:spPr>
          <a:xfrm>
            <a:off x="0" y="0"/>
            <a:ext cx="9129713" cy="5143500"/>
          </a:xfrm>
          <a:prstGeom prst="rect">
            <a:avLst/>
          </a:prstGeom>
        </p:spPr>
      </p:pic>
      <p:grpSp>
        <p:nvGrpSpPr>
          <p:cNvPr id="25" name="组合 39"/>
          <p:cNvGrpSpPr>
            <a:grpSpLocks/>
          </p:cNvGrpSpPr>
          <p:nvPr/>
        </p:nvGrpSpPr>
        <p:grpSpPr bwMode="auto">
          <a:xfrm>
            <a:off x="448235" y="1157288"/>
            <a:ext cx="4209490" cy="2151162"/>
            <a:chOff x="1028700" y="419100"/>
            <a:chExt cx="5848350" cy="3671338"/>
          </a:xfrm>
        </p:grpSpPr>
        <p:pic>
          <p:nvPicPr>
            <p:cNvPr id="26" name="Picture 3"/>
            <p:cNvPicPr>
              <a:picLocks noChangeAspect="1" noChangeArrowheads="1"/>
            </p:cNvPicPr>
            <p:nvPr/>
          </p:nvPicPr>
          <p:blipFill>
            <a:blip r:embed="rId4" cstate="print"/>
            <a:srcRect l="2863" t="2018" r="5507" b="1835"/>
            <a:stretch>
              <a:fillRect/>
            </a:stretch>
          </p:blipFill>
          <p:spPr bwMode="auto">
            <a:xfrm>
              <a:off x="1028700" y="419100"/>
              <a:ext cx="2657044" cy="3671338"/>
            </a:xfrm>
            <a:prstGeom prst="roundRect">
              <a:avLst>
                <a:gd name="adj" fmla="val 17989"/>
              </a:avLst>
            </a:prstGeom>
            <a:noFill/>
            <a:ln w="9525">
              <a:noFill/>
              <a:miter lim="800000"/>
              <a:headEnd/>
              <a:tailEnd/>
            </a:ln>
          </p:spPr>
        </p:pic>
        <p:cxnSp>
          <p:nvCxnSpPr>
            <p:cNvPr id="27" name="直接连接符 15"/>
            <p:cNvCxnSpPr/>
            <p:nvPr/>
          </p:nvCxnSpPr>
          <p:spPr>
            <a:xfrm>
              <a:off x="3372155" y="1999498"/>
              <a:ext cx="2990634" cy="0"/>
            </a:xfrm>
            <a:prstGeom prst="line">
              <a:avLst/>
            </a:prstGeom>
            <a:ln cap="rnd">
              <a:prstDash val="sysDash"/>
              <a:headEnd type="oval"/>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019335" y="1600206"/>
              <a:ext cx="2857715" cy="551538"/>
            </a:xfrm>
            <a:prstGeom prst="rect">
              <a:avLst/>
            </a:prstGeom>
            <a:noFill/>
          </p:spPr>
          <p:txBody>
            <a:bodyPr>
              <a:spAutoFit/>
            </a:bodyPr>
            <a:lstStyle/>
            <a:p>
              <a:pPr>
                <a:defRPr/>
              </a:pPr>
              <a:r>
                <a:rPr lang="en-US" altLang="zh-CN" sz="1500" dirty="0" err="1">
                  <a:solidFill>
                    <a:srgbClr val="002060"/>
                  </a:solidFill>
                  <a:latin typeface="Helvetica"/>
                  <a:ea typeface="Microsoft YaHei" panose="020B0503020204020204" pitchFamily="34" charset="-122"/>
                  <a:cs typeface="Helvetica"/>
                </a:rPr>
                <a:t>Desain</a:t>
              </a:r>
              <a:r>
                <a:rPr lang="en-US" altLang="zh-CN" sz="1500" dirty="0">
                  <a:solidFill>
                    <a:srgbClr val="002060"/>
                  </a:solidFill>
                  <a:latin typeface="Helvetica"/>
                  <a:ea typeface="Microsoft YaHei" panose="020B0503020204020204" pitchFamily="34" charset="-122"/>
                  <a:cs typeface="Helvetica"/>
                </a:rPr>
                <a:t> </a:t>
              </a:r>
              <a:r>
                <a:rPr lang="en-US" altLang="zh-CN" sz="1500" dirty="0" err="1">
                  <a:solidFill>
                    <a:srgbClr val="002060"/>
                  </a:solidFill>
                  <a:latin typeface="Helvetica"/>
                  <a:ea typeface="Microsoft YaHei" panose="020B0503020204020204" pitchFamily="34" charset="-122"/>
                  <a:cs typeface="Helvetica"/>
                </a:rPr>
                <a:t>Ekslusif</a:t>
              </a:r>
              <a:endParaRPr lang="zh-CN" altLang="en-US" sz="1500" dirty="0">
                <a:solidFill>
                  <a:srgbClr val="002060"/>
                </a:solidFill>
                <a:latin typeface="Helvetica"/>
                <a:ea typeface="Microsoft YaHei" panose="020B0503020204020204" pitchFamily="34" charset="-122"/>
                <a:cs typeface="Helvetica"/>
              </a:endParaRPr>
            </a:p>
          </p:txBody>
        </p:sp>
        <p:cxnSp>
          <p:nvCxnSpPr>
            <p:cNvPr id="32" name="直接连接符 28"/>
            <p:cNvCxnSpPr/>
            <p:nvPr/>
          </p:nvCxnSpPr>
          <p:spPr>
            <a:xfrm>
              <a:off x="1580939" y="856491"/>
              <a:ext cx="2990634" cy="0"/>
            </a:xfrm>
            <a:prstGeom prst="line">
              <a:avLst/>
            </a:prstGeom>
            <a:ln cap="rnd">
              <a:prstDash val="sysDash"/>
              <a:headEnd type="ova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3962369" y="457202"/>
              <a:ext cx="2857715" cy="551538"/>
            </a:xfrm>
            <a:prstGeom prst="rect">
              <a:avLst/>
            </a:prstGeom>
            <a:noFill/>
          </p:spPr>
          <p:txBody>
            <a:bodyPr>
              <a:spAutoFit/>
            </a:bodyPr>
            <a:lstStyle/>
            <a:p>
              <a:pPr>
                <a:defRPr/>
              </a:pPr>
              <a:r>
                <a:rPr lang="en-US" altLang="zh-CN" sz="1500" dirty="0">
                  <a:solidFill>
                    <a:srgbClr val="002060"/>
                  </a:solidFill>
                  <a:latin typeface="Helvetica"/>
                  <a:ea typeface="Microsoft YaHei" panose="020B0503020204020204" pitchFamily="34" charset="-122"/>
                  <a:cs typeface="Helvetica"/>
                </a:rPr>
                <a:t>Panel </a:t>
              </a:r>
              <a:r>
                <a:rPr lang="en-US" altLang="zh-CN" sz="1500" dirty="0" err="1">
                  <a:solidFill>
                    <a:srgbClr val="002060"/>
                  </a:solidFill>
                  <a:latin typeface="Helvetica"/>
                  <a:ea typeface="Microsoft YaHei" panose="020B0503020204020204" pitchFamily="34" charset="-122"/>
                  <a:cs typeface="Helvetica"/>
                </a:rPr>
                <a:t>Indikator</a:t>
              </a:r>
              <a:endParaRPr lang="zh-CN" altLang="en-US" sz="1500" dirty="0">
                <a:solidFill>
                  <a:srgbClr val="002060"/>
                </a:solidFill>
                <a:latin typeface="Helvetica"/>
                <a:ea typeface="Microsoft YaHei" panose="020B0503020204020204" pitchFamily="34" charset="-122"/>
                <a:cs typeface="Helvetica"/>
              </a:endParaRPr>
            </a:p>
          </p:txBody>
        </p:sp>
      </p:grpSp>
      <p:grpSp>
        <p:nvGrpSpPr>
          <p:cNvPr id="36" name="组合 38"/>
          <p:cNvGrpSpPr>
            <a:grpSpLocks/>
          </p:cNvGrpSpPr>
          <p:nvPr/>
        </p:nvGrpSpPr>
        <p:grpSpPr bwMode="auto">
          <a:xfrm>
            <a:off x="4697437" y="1131327"/>
            <a:ext cx="3458766" cy="2196704"/>
            <a:chOff x="6934061" y="589171"/>
            <a:chExt cx="4629289" cy="3905250"/>
          </a:xfrm>
        </p:grpSpPr>
        <p:pic>
          <p:nvPicPr>
            <p:cNvPr id="38" name="Picture 4"/>
            <p:cNvPicPr>
              <a:picLocks noChangeAspect="1" noChangeArrowheads="1"/>
            </p:cNvPicPr>
            <p:nvPr/>
          </p:nvPicPr>
          <p:blipFill>
            <a:blip r:embed="rId5" cstate="print"/>
            <a:srcRect t="1447" r="4000"/>
            <a:stretch>
              <a:fillRect/>
            </a:stretch>
          </p:blipFill>
          <p:spPr bwMode="auto">
            <a:xfrm>
              <a:off x="8765933" y="589171"/>
              <a:ext cx="2797417" cy="3905250"/>
            </a:xfrm>
            <a:prstGeom prst="roundRect">
              <a:avLst/>
            </a:prstGeom>
            <a:noFill/>
            <a:ln w="9525">
              <a:noFill/>
              <a:miter lim="800000"/>
              <a:headEnd/>
              <a:tailEnd/>
            </a:ln>
          </p:spPr>
        </p:pic>
        <p:sp>
          <p:nvSpPr>
            <p:cNvPr id="39" name="TextBox 38"/>
            <p:cNvSpPr txBox="1"/>
            <p:nvPr/>
          </p:nvSpPr>
          <p:spPr>
            <a:xfrm>
              <a:off x="6934061" y="990810"/>
              <a:ext cx="2857252" cy="574515"/>
            </a:xfrm>
            <a:prstGeom prst="rect">
              <a:avLst/>
            </a:prstGeom>
            <a:noFill/>
          </p:spPr>
          <p:txBody>
            <a:bodyPr>
              <a:spAutoFit/>
            </a:bodyPr>
            <a:lstStyle/>
            <a:p>
              <a:pPr>
                <a:defRPr/>
              </a:pPr>
              <a:r>
                <a:rPr lang="en-US" altLang="zh-CN" sz="1500" dirty="0" err="1">
                  <a:solidFill>
                    <a:srgbClr val="002060"/>
                  </a:solidFill>
                  <a:latin typeface="Helvetica"/>
                  <a:ea typeface="Microsoft YaHei" panose="020B0503020204020204" pitchFamily="34" charset="-122"/>
                  <a:cs typeface="Helvetica"/>
                </a:rPr>
                <a:t>Pengait</a:t>
              </a:r>
              <a:r>
                <a:rPr lang="en-US" altLang="zh-CN" sz="1500" dirty="0">
                  <a:solidFill>
                    <a:srgbClr val="002060"/>
                  </a:solidFill>
                  <a:latin typeface="Helvetica"/>
                  <a:ea typeface="Microsoft YaHei" panose="020B0503020204020204" pitchFamily="34" charset="-122"/>
                  <a:cs typeface="Helvetica"/>
                </a:rPr>
                <a:t> di </a:t>
              </a:r>
              <a:r>
                <a:rPr lang="en-US" altLang="zh-CN" sz="1500" dirty="0" err="1">
                  <a:solidFill>
                    <a:srgbClr val="002060"/>
                  </a:solidFill>
                  <a:latin typeface="Helvetica"/>
                  <a:ea typeface="Microsoft YaHei" panose="020B0503020204020204" pitchFamily="34" charset="-122"/>
                  <a:cs typeface="Helvetica"/>
                </a:rPr>
                <a:t>Dinding</a:t>
              </a:r>
              <a:endParaRPr lang="zh-CN" altLang="en-US" sz="1500" dirty="0">
                <a:solidFill>
                  <a:srgbClr val="002060"/>
                </a:solidFill>
                <a:latin typeface="Helvetica"/>
                <a:ea typeface="Microsoft YaHei" panose="020B0503020204020204" pitchFamily="34" charset="-122"/>
                <a:cs typeface="Helvetica"/>
              </a:endParaRPr>
            </a:p>
          </p:txBody>
        </p:sp>
        <p:cxnSp>
          <p:nvCxnSpPr>
            <p:cNvPr id="40" name="直接连接符 33"/>
            <p:cNvCxnSpPr/>
            <p:nvPr/>
          </p:nvCxnSpPr>
          <p:spPr>
            <a:xfrm flipH="1">
              <a:off x="7144411" y="1486109"/>
              <a:ext cx="2170428" cy="0"/>
            </a:xfrm>
            <a:prstGeom prst="line">
              <a:avLst/>
            </a:prstGeom>
            <a:ln cap="rnd">
              <a:prstDash val="sysDash"/>
              <a:headEnd type="oval"/>
            </a:ln>
          </p:spPr>
          <p:style>
            <a:lnRef idx="1">
              <a:schemeClr val="accent1"/>
            </a:lnRef>
            <a:fillRef idx="0">
              <a:schemeClr val="accent1"/>
            </a:fillRef>
            <a:effectRef idx="0">
              <a:schemeClr val="accent1"/>
            </a:effectRef>
            <a:fontRef idx="minor">
              <a:schemeClr val="tx1"/>
            </a:fontRef>
          </p:style>
        </p:cxnSp>
      </p:grpSp>
      <p:pic>
        <p:nvPicPr>
          <p:cNvPr id="42"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087659" y="3303728"/>
            <a:ext cx="572691" cy="1435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0" name="组合 44"/>
          <p:cNvGrpSpPr>
            <a:grpSpLocks/>
          </p:cNvGrpSpPr>
          <p:nvPr/>
        </p:nvGrpSpPr>
        <p:grpSpPr bwMode="auto">
          <a:xfrm>
            <a:off x="944282" y="3896420"/>
            <a:ext cx="3645694" cy="525959"/>
            <a:chOff x="6038850" y="5028069"/>
            <a:chExt cx="4860925" cy="934582"/>
          </a:xfrm>
        </p:grpSpPr>
        <p:pic>
          <p:nvPicPr>
            <p:cNvPr id="5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38850" y="5028069"/>
              <a:ext cx="4860925" cy="934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2" name="直接连接符 42"/>
            <p:cNvCxnSpPr/>
            <p:nvPr/>
          </p:nvCxnSpPr>
          <p:spPr>
            <a:xfrm>
              <a:off x="7018338" y="5723056"/>
              <a:ext cx="3000375" cy="0"/>
            </a:xfrm>
            <a:prstGeom prst="line">
              <a:avLst/>
            </a:prstGeom>
            <a:ln cap="rnd">
              <a:prstDash val="sysDash"/>
              <a:headEnd type="oval"/>
              <a:tailEnd type="oval"/>
            </a:ln>
          </p:spPr>
          <p:style>
            <a:lnRef idx="1">
              <a:schemeClr val="accent1"/>
            </a:lnRef>
            <a:fillRef idx="0">
              <a:schemeClr val="accent1"/>
            </a:fillRef>
            <a:effectRef idx="0">
              <a:schemeClr val="accent1"/>
            </a:effectRef>
            <a:fontRef idx="minor">
              <a:schemeClr val="tx1"/>
            </a:fontRef>
          </p:style>
        </p:cxnSp>
        <p:sp>
          <p:nvSpPr>
            <p:cNvPr id="53" name="TextBox 52"/>
            <p:cNvSpPr txBox="1"/>
            <p:nvPr/>
          </p:nvSpPr>
          <p:spPr>
            <a:xfrm>
              <a:off x="7048501" y="5296224"/>
              <a:ext cx="2857500" cy="574235"/>
            </a:xfrm>
            <a:prstGeom prst="rect">
              <a:avLst/>
            </a:prstGeom>
            <a:noFill/>
          </p:spPr>
          <p:txBody>
            <a:bodyPr>
              <a:spAutoFit/>
            </a:bodyPr>
            <a:lstStyle/>
            <a:p>
              <a:pPr algn="ctr">
                <a:defRPr/>
              </a:pPr>
              <a:r>
                <a:rPr lang="en-US" altLang="zh-CN" sz="1500" dirty="0">
                  <a:solidFill>
                    <a:srgbClr val="002060"/>
                  </a:solidFill>
                  <a:latin typeface="Helvetica"/>
                  <a:ea typeface="Microsoft YaHei" panose="020B0503020204020204" pitchFamily="34" charset="-122"/>
                  <a:cs typeface="Helvetica"/>
                </a:rPr>
                <a:t>Slot </a:t>
              </a:r>
              <a:r>
                <a:rPr lang="en-US" altLang="zh-CN" sz="1500" dirty="0" err="1">
                  <a:solidFill>
                    <a:srgbClr val="002060"/>
                  </a:solidFill>
                  <a:latin typeface="Helvetica"/>
                  <a:ea typeface="Microsoft YaHei" panose="020B0503020204020204" pitchFamily="34" charset="-122"/>
                  <a:cs typeface="Helvetica"/>
                </a:rPr>
                <a:t>Pengunci</a:t>
              </a:r>
              <a:endParaRPr lang="zh-CN" altLang="en-US" sz="1500" dirty="0">
                <a:solidFill>
                  <a:srgbClr val="002060"/>
                </a:solidFill>
                <a:latin typeface="Helvetica"/>
                <a:ea typeface="Microsoft YaHei" panose="020B0503020204020204" pitchFamily="34" charset="-122"/>
                <a:cs typeface="Helvetica"/>
              </a:endParaRPr>
            </a:p>
          </p:txBody>
        </p:sp>
      </p:grpSp>
      <p:cxnSp>
        <p:nvCxnSpPr>
          <p:cNvPr id="54" name="直接连接符 45"/>
          <p:cNvCxnSpPr>
            <a:cxnSpLocks/>
          </p:cNvCxnSpPr>
          <p:nvPr/>
        </p:nvCxnSpPr>
        <p:spPr>
          <a:xfrm flipV="1">
            <a:off x="5449492" y="4033541"/>
            <a:ext cx="1422797" cy="0"/>
          </a:xfrm>
          <a:prstGeom prst="line">
            <a:avLst/>
          </a:prstGeom>
          <a:ln cap="rnd">
            <a:prstDash val="sysDash"/>
            <a:headEnd type="oval"/>
          </a:ln>
        </p:spPr>
        <p:style>
          <a:lnRef idx="1">
            <a:schemeClr val="accent1"/>
          </a:lnRef>
          <a:fillRef idx="0">
            <a:schemeClr val="accent1"/>
          </a:fillRef>
          <a:effectRef idx="0">
            <a:schemeClr val="accent1"/>
          </a:effectRef>
          <a:fontRef idx="minor">
            <a:schemeClr val="tx1"/>
          </a:fontRef>
        </p:style>
      </p:cxnSp>
      <p:sp>
        <p:nvSpPr>
          <p:cNvPr id="55" name="TextBox 54"/>
          <p:cNvSpPr txBox="1"/>
          <p:nvPr/>
        </p:nvSpPr>
        <p:spPr>
          <a:xfrm>
            <a:off x="5866328" y="4017211"/>
            <a:ext cx="2150269" cy="323165"/>
          </a:xfrm>
          <a:prstGeom prst="rect">
            <a:avLst/>
          </a:prstGeom>
          <a:noFill/>
        </p:spPr>
        <p:txBody>
          <a:bodyPr>
            <a:spAutoFit/>
          </a:bodyPr>
          <a:lstStyle/>
          <a:p>
            <a:pPr>
              <a:defRPr/>
            </a:pPr>
            <a:r>
              <a:rPr lang="en-US" altLang="zh-CN" sz="1500" dirty="0" err="1">
                <a:solidFill>
                  <a:srgbClr val="002060"/>
                </a:solidFill>
                <a:latin typeface="Helvetica"/>
                <a:ea typeface="Microsoft YaHei" panose="020B0503020204020204" pitchFamily="34" charset="-122"/>
                <a:cs typeface="Helvetica"/>
              </a:rPr>
              <a:t>Tampilan</a:t>
            </a:r>
            <a:r>
              <a:rPr lang="en-US" altLang="zh-CN" sz="1500" dirty="0">
                <a:solidFill>
                  <a:srgbClr val="002060"/>
                </a:solidFill>
                <a:latin typeface="Helvetica"/>
                <a:ea typeface="Microsoft YaHei" panose="020B0503020204020204" pitchFamily="34" charset="-122"/>
                <a:cs typeface="Helvetica"/>
              </a:rPr>
              <a:t> </a:t>
            </a:r>
            <a:r>
              <a:rPr lang="en-US" altLang="zh-CN" sz="1500" dirty="0" err="1">
                <a:solidFill>
                  <a:srgbClr val="002060"/>
                </a:solidFill>
                <a:latin typeface="Helvetica"/>
                <a:ea typeface="Microsoft YaHei" panose="020B0503020204020204" pitchFamily="34" charset="-122"/>
                <a:cs typeface="Helvetica"/>
              </a:rPr>
              <a:t>Samping</a:t>
            </a:r>
            <a:endParaRPr lang="zh-CN" altLang="en-US" sz="1500" dirty="0">
              <a:solidFill>
                <a:srgbClr val="002060"/>
              </a:solidFill>
              <a:latin typeface="Helvetica"/>
              <a:ea typeface="Microsoft YaHei" panose="020B0503020204020204" pitchFamily="34" charset="-122"/>
              <a:cs typeface="Helvetica"/>
            </a:endParaRPr>
          </a:p>
        </p:txBody>
      </p:sp>
      <p:sp>
        <p:nvSpPr>
          <p:cNvPr id="56" name="矩形 6">
            <a:extLst>
              <a:ext uri="{FF2B5EF4-FFF2-40B4-BE49-F238E27FC236}">
                <a16:creationId xmlns="" xmlns:a16="http://schemas.microsoft.com/office/drawing/2014/main" id="{4B5E42F8-8675-4889-B9E0-0E7483890CDD}"/>
              </a:ext>
            </a:extLst>
          </p:cNvPr>
          <p:cNvSpPr/>
          <p:nvPr/>
        </p:nvSpPr>
        <p:spPr>
          <a:xfrm>
            <a:off x="283882" y="155474"/>
            <a:ext cx="9144000" cy="584776"/>
          </a:xfrm>
          <a:prstGeom prst="rect">
            <a:avLst/>
          </a:prstGeom>
        </p:spPr>
        <p:txBody>
          <a:bodyPr wrap="square">
            <a:spAutoFit/>
          </a:bodyPr>
          <a:lstStyle/>
          <a:p>
            <a:r>
              <a:rPr lang="en-ID" altLang="zh-CN" sz="3200" b="1" dirty="0" err="1">
                <a:solidFill>
                  <a:srgbClr val="002060"/>
                </a:solidFill>
                <a:latin typeface="Helvetica"/>
                <a:ea typeface="微软雅黑" panose="020B0503020204020204" pitchFamily="34" charset="-122"/>
                <a:cs typeface="Helvetica"/>
              </a:rPr>
              <a:t>Tampilan</a:t>
            </a:r>
            <a:r>
              <a:rPr lang="en-ID" altLang="zh-CN" sz="3200" b="1" dirty="0">
                <a:solidFill>
                  <a:srgbClr val="002060"/>
                </a:solidFill>
                <a:latin typeface="Helvetica"/>
                <a:ea typeface="微软雅黑" panose="020B0503020204020204" pitchFamily="34" charset="-122"/>
                <a:cs typeface="Helvetica"/>
              </a:rPr>
              <a:t> </a:t>
            </a:r>
            <a:r>
              <a:rPr lang="en-ID" altLang="zh-CN" sz="3200" b="1" dirty="0" err="1">
                <a:solidFill>
                  <a:srgbClr val="002060"/>
                </a:solidFill>
                <a:latin typeface="Helvetica"/>
                <a:ea typeface="微软雅黑" panose="020B0503020204020204" pitchFamily="34" charset="-122"/>
                <a:cs typeface="Helvetica"/>
              </a:rPr>
              <a:t>Produk</a:t>
            </a:r>
            <a:endParaRPr lang="en-US" altLang="zh-CN" sz="3200" b="1" dirty="0">
              <a:solidFill>
                <a:srgbClr val="002060"/>
              </a:solidFill>
              <a:latin typeface="Helvetica"/>
              <a:ea typeface="微软雅黑" panose="020B0503020204020204" pitchFamily="34" charset="-122"/>
              <a:cs typeface="Helvetica"/>
            </a:endParaRPr>
          </a:p>
        </p:txBody>
      </p:sp>
    </p:spTree>
    <p:extLst>
      <p:ext uri="{BB962C8B-B14F-4D97-AF65-F5344CB8AC3E}">
        <p14:creationId xmlns:p14="http://schemas.microsoft.com/office/powerpoint/2010/main" val="1005003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zh-CN" altLang="en-US"/>
              <a:t>共存、共担、共享                                       </a:t>
            </a:r>
          </a:p>
        </p:txBody>
      </p:sp>
      <p:pic>
        <p:nvPicPr>
          <p:cNvPr id="1026" name="Picture 2" descr="Hasil gambar untuk water tem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19617"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1776"/>
          <a:stretch/>
        </p:blipFill>
        <p:spPr>
          <a:xfrm>
            <a:off x="666736" y="164353"/>
            <a:ext cx="3353600" cy="4094132"/>
          </a:xfrm>
          <a:prstGeom prst="rect">
            <a:avLst/>
          </a:prstGeom>
        </p:spPr>
      </p:pic>
      <p:sp>
        <p:nvSpPr>
          <p:cNvPr id="7" name="矩形 9">
            <a:extLst>
              <a:ext uri="{FF2B5EF4-FFF2-40B4-BE49-F238E27FC236}">
                <a16:creationId xmlns="" xmlns:a16="http://schemas.microsoft.com/office/drawing/2014/main" id="{4B5E42F8-8675-4889-B9E0-0E7483890CDD}"/>
              </a:ext>
            </a:extLst>
          </p:cNvPr>
          <p:cNvSpPr/>
          <p:nvPr/>
        </p:nvSpPr>
        <p:spPr>
          <a:xfrm>
            <a:off x="3643548" y="26669"/>
            <a:ext cx="5462711" cy="1349087"/>
          </a:xfrm>
          <a:prstGeom prst="rect">
            <a:avLst/>
          </a:prstGeom>
        </p:spPr>
        <p:txBody>
          <a:bodyPr wrap="square">
            <a:spAutoFit/>
          </a:bodyPr>
          <a:lstStyle/>
          <a:p>
            <a:pPr algn="ctr">
              <a:lnSpc>
                <a:spcPct val="150000"/>
              </a:lnSpc>
            </a:pPr>
            <a:r>
              <a:rPr lang="en-ID" altLang="zh-CN" sz="2800" b="1" dirty="0">
                <a:solidFill>
                  <a:srgbClr val="002060"/>
                </a:solidFill>
                <a:latin typeface="Helvetica"/>
                <a:ea typeface="微软雅黑" panose="020B0503020204020204" pitchFamily="34" charset="-122"/>
                <a:cs typeface="Helvetica"/>
              </a:rPr>
              <a:t>PERBANDINGAN PRODUK WATER PURIFIER DI MARKET</a:t>
            </a:r>
          </a:p>
        </p:txBody>
      </p:sp>
    </p:spTree>
    <p:extLst>
      <p:ext uri="{BB962C8B-B14F-4D97-AF65-F5344CB8AC3E}">
        <p14:creationId xmlns:p14="http://schemas.microsoft.com/office/powerpoint/2010/main" val="4248339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表格 5"/>
          <p:cNvGraphicFramePr>
            <a:graphicFrameLocks noGrp="1"/>
          </p:cNvGraphicFramePr>
          <p:nvPr>
            <p:extLst>
              <p:ext uri="{D42A27DB-BD31-4B8C-83A1-F6EECF244321}">
                <p14:modId xmlns:p14="http://schemas.microsoft.com/office/powerpoint/2010/main" val="1944090028"/>
              </p:ext>
            </p:extLst>
          </p:nvPr>
        </p:nvGraphicFramePr>
        <p:xfrm>
          <a:off x="281493" y="1860488"/>
          <a:ext cx="8606116" cy="2745507"/>
        </p:xfrm>
        <a:graphic>
          <a:graphicData uri="http://schemas.openxmlformats.org/drawingml/2006/table">
            <a:tbl>
              <a:tblPr firstRow="1" bandRow="1">
                <a:tableStyleId>{7DF18680-E054-41AD-8BC1-D1AEF772440D}</a:tableStyleId>
              </a:tblPr>
              <a:tblGrid>
                <a:gridCol w="1641583">
                  <a:extLst>
                    <a:ext uri="{9D8B030D-6E8A-4147-A177-3AD203B41FA5}">
                      <a16:colId xmlns="" xmlns:a16="http://schemas.microsoft.com/office/drawing/2014/main" val="20000"/>
                    </a:ext>
                  </a:extLst>
                </a:gridCol>
                <a:gridCol w="1696038">
                  <a:extLst>
                    <a:ext uri="{9D8B030D-6E8A-4147-A177-3AD203B41FA5}">
                      <a16:colId xmlns="" xmlns:a16="http://schemas.microsoft.com/office/drawing/2014/main" val="20001"/>
                    </a:ext>
                  </a:extLst>
                </a:gridCol>
                <a:gridCol w="1526575">
                  <a:extLst>
                    <a:ext uri="{9D8B030D-6E8A-4147-A177-3AD203B41FA5}">
                      <a16:colId xmlns="" xmlns:a16="http://schemas.microsoft.com/office/drawing/2014/main" val="20002"/>
                    </a:ext>
                  </a:extLst>
                </a:gridCol>
                <a:gridCol w="2023724">
                  <a:extLst>
                    <a:ext uri="{9D8B030D-6E8A-4147-A177-3AD203B41FA5}">
                      <a16:colId xmlns="" xmlns:a16="http://schemas.microsoft.com/office/drawing/2014/main" val="20003"/>
                    </a:ext>
                  </a:extLst>
                </a:gridCol>
                <a:gridCol w="1718196">
                  <a:extLst>
                    <a:ext uri="{9D8B030D-6E8A-4147-A177-3AD203B41FA5}">
                      <a16:colId xmlns="" xmlns:a16="http://schemas.microsoft.com/office/drawing/2014/main" val="20004"/>
                    </a:ext>
                  </a:extLst>
                </a:gridCol>
              </a:tblGrid>
              <a:tr h="276129">
                <a:tc>
                  <a:txBody>
                    <a:body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effectLst/>
                          <a:latin typeface="Helvetica"/>
                          <a:cs typeface="Helvetica"/>
                        </a:rPr>
                        <a:t>Brand </a:t>
                      </a:r>
                      <a:endParaRPr kumimoji="0" lang="zh-CN" altLang="en-US" sz="1400" b="1" i="0" u="none" strike="noStrike" cap="none" normalizeH="0" baseline="0" dirty="0">
                        <a:ln>
                          <a:noFill/>
                        </a:ln>
                        <a:solidFill>
                          <a:srgbClr val="002060"/>
                        </a:solidFill>
                        <a:effectLst/>
                        <a:latin typeface="Helvetica"/>
                        <a:ea typeface="Microsoft YaHei" panose="020B0503020204020204" pitchFamily="34" charset="-122"/>
                        <a:cs typeface="Helvetica"/>
                      </a:endParaRPr>
                    </a:p>
                  </a:txBody>
                  <a:tcPr marL="68586" marR="68586" marT="45716" marB="45716" anchor="ctr" anchorCtr="1" horzOverflow="overflow"/>
                </a:tc>
                <a:tc>
                  <a:txBody>
                    <a:body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effectLst/>
                          <a:latin typeface="Helvetica"/>
                          <a:cs typeface="Helvetica"/>
                        </a:rPr>
                        <a:t>TIENS</a:t>
                      </a:r>
                      <a:endParaRPr kumimoji="0" lang="en-US" altLang="zh-CN" sz="1400" b="1" i="0" u="none" strike="noStrike" cap="none" normalizeH="0" baseline="0" dirty="0">
                        <a:ln>
                          <a:noFill/>
                        </a:ln>
                        <a:solidFill>
                          <a:srgbClr val="002060"/>
                        </a:solidFill>
                        <a:effectLst/>
                        <a:latin typeface="Helvetica"/>
                        <a:ea typeface="Microsoft YaHei" panose="020B0503020204020204" pitchFamily="34" charset="-122"/>
                        <a:cs typeface="Helvetica"/>
                      </a:endParaRPr>
                    </a:p>
                  </a:txBody>
                  <a:tcPr marL="68586" marR="68586" marT="45716" marB="45716" anchor="ctr" anchorCtr="1" horzOverflow="overflow"/>
                </a:tc>
                <a:tc>
                  <a:txBody>
                    <a:body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err="1">
                          <a:ln>
                            <a:noFill/>
                          </a:ln>
                          <a:effectLst/>
                          <a:latin typeface="Helvetica"/>
                          <a:cs typeface="Helvetica"/>
                        </a:rPr>
                        <a:t>Axx</a:t>
                      </a:r>
                      <a:r>
                        <a:rPr kumimoji="0" lang="zh-CN" altLang="zh-CN" sz="1400" u="none" strike="noStrike" cap="none" normalizeH="0" baseline="0" dirty="0">
                          <a:ln>
                            <a:noFill/>
                          </a:ln>
                          <a:effectLst/>
                          <a:latin typeface="Helvetica"/>
                          <a:cs typeface="Helvetica"/>
                        </a:rPr>
                        <a:t>x</a:t>
                      </a:r>
                      <a:r>
                        <a:rPr kumimoji="0" lang="en-US" altLang="zh-CN" sz="1400" u="none" strike="noStrike" cap="none" normalizeH="0" baseline="0" dirty="0">
                          <a:ln>
                            <a:noFill/>
                          </a:ln>
                          <a:effectLst/>
                          <a:latin typeface="Helvetica"/>
                          <a:cs typeface="Helvetica"/>
                        </a:rPr>
                        <a:t>x</a:t>
                      </a:r>
                      <a:endParaRPr kumimoji="0" lang="zh-CN" altLang="en-US" sz="1400" b="1" i="0" u="none" strike="noStrike" cap="none" normalizeH="0" baseline="0" dirty="0">
                        <a:ln>
                          <a:noFill/>
                        </a:ln>
                        <a:solidFill>
                          <a:srgbClr val="002060"/>
                        </a:solidFill>
                        <a:effectLst/>
                        <a:latin typeface="Helvetica"/>
                        <a:ea typeface="Microsoft YaHei" panose="020B0503020204020204" pitchFamily="34" charset="-122"/>
                        <a:cs typeface="Helvetica"/>
                      </a:endParaRPr>
                    </a:p>
                  </a:txBody>
                  <a:tcPr marL="68586" marR="68586" marT="45716" marB="45716" anchor="ctr" anchorCtr="1" horzOverflow="overflow"/>
                </a:tc>
                <a:tc>
                  <a:txBody>
                    <a:body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effectLst/>
                          <a:latin typeface="Helvetica"/>
                          <a:cs typeface="Helvetica"/>
                        </a:rPr>
                        <a:t>K</a:t>
                      </a:r>
                      <a:r>
                        <a:rPr kumimoji="0" lang="zh-CN" altLang="zh-CN" sz="1400" u="none" strike="noStrike" cap="none" normalizeH="0" baseline="0" dirty="0">
                          <a:ln>
                            <a:noFill/>
                          </a:ln>
                          <a:effectLst/>
                          <a:latin typeface="Helvetica"/>
                          <a:cs typeface="Helvetica"/>
                        </a:rPr>
                        <a:t>x</a:t>
                      </a:r>
                      <a:r>
                        <a:rPr kumimoji="0" lang="en-US" altLang="zh-CN" sz="1400" u="none" strike="noStrike" cap="none" normalizeH="0" baseline="0" dirty="0">
                          <a:ln>
                            <a:noFill/>
                          </a:ln>
                          <a:effectLst/>
                          <a:latin typeface="Helvetica"/>
                          <a:cs typeface="Helvetica"/>
                        </a:rPr>
                        <a:t>xxx</a:t>
                      </a:r>
                      <a:endParaRPr kumimoji="0" lang="zh-CN" altLang="en-US" sz="1400" b="1" i="0" u="none" strike="noStrike" cap="none" normalizeH="0" baseline="0" dirty="0">
                        <a:ln>
                          <a:noFill/>
                        </a:ln>
                        <a:solidFill>
                          <a:srgbClr val="002060"/>
                        </a:solidFill>
                        <a:effectLst/>
                        <a:latin typeface="Helvetica"/>
                        <a:ea typeface="Microsoft YaHei" panose="020B0503020204020204" pitchFamily="34" charset="-122"/>
                        <a:cs typeface="Helvetica"/>
                      </a:endParaRPr>
                    </a:p>
                  </a:txBody>
                  <a:tcPr marL="68586" marR="68586" marT="45716" marB="45716" anchor="ctr" anchorCtr="1" horzOverflow="overflow"/>
                </a:tc>
                <a:tc>
                  <a:txBody>
                    <a:body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err="1">
                          <a:ln>
                            <a:noFill/>
                          </a:ln>
                          <a:effectLst/>
                          <a:latin typeface="Helvetica"/>
                          <a:cs typeface="Helvetica"/>
                        </a:rPr>
                        <a:t>Nuxxxx</a:t>
                      </a:r>
                      <a:endParaRPr kumimoji="0" lang="en-US" altLang="zh-CN" sz="1400" b="1" i="0" u="none" strike="noStrike" cap="none" normalizeH="0" baseline="0" dirty="0">
                        <a:ln>
                          <a:noFill/>
                        </a:ln>
                        <a:solidFill>
                          <a:srgbClr val="002060"/>
                        </a:solidFill>
                        <a:effectLst/>
                        <a:latin typeface="Helvetica"/>
                        <a:ea typeface="Microsoft YaHei" panose="020B0503020204020204" pitchFamily="34" charset="-122"/>
                        <a:cs typeface="Helvetica"/>
                      </a:endParaRPr>
                    </a:p>
                  </a:txBody>
                  <a:tcPr marL="68586" marR="68586" marT="45716" marB="45716" anchor="ctr" anchorCtr="1" horzOverflow="overflow"/>
                </a:tc>
                <a:extLst>
                  <a:ext uri="{0D108BD9-81ED-4DB2-BD59-A6C34878D82A}">
                    <a16:rowId xmlns="" xmlns:a16="http://schemas.microsoft.com/office/drawing/2014/main" val="10000"/>
                  </a:ext>
                </a:extLst>
              </a:tr>
              <a:tr h="1629199">
                <a:tc>
                  <a:txBody>
                    <a:body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CN" sz="1300" b="1" u="none" strike="noStrike" cap="none" normalizeH="0" baseline="0" dirty="0" err="1">
                          <a:ln>
                            <a:noFill/>
                          </a:ln>
                          <a:effectLst/>
                          <a:latin typeface="Helvetica"/>
                          <a:cs typeface="Helvetica"/>
                        </a:rPr>
                        <a:t>Jenis</a:t>
                      </a:r>
                      <a:r>
                        <a:rPr kumimoji="0" lang="en-US" altLang="zh-CN" sz="1300" b="1" u="none" strike="noStrike" cap="none" normalizeH="0" baseline="0" dirty="0">
                          <a:ln>
                            <a:noFill/>
                          </a:ln>
                          <a:effectLst/>
                          <a:latin typeface="Helvetica"/>
                          <a:cs typeface="Helvetica"/>
                        </a:rPr>
                        <a:t> </a:t>
                      </a:r>
                      <a:r>
                        <a:rPr kumimoji="0" lang="en-US" altLang="zh-CN" sz="1300" b="1" u="none" strike="noStrike" cap="none" normalizeH="0" baseline="0" dirty="0" err="1">
                          <a:ln>
                            <a:noFill/>
                          </a:ln>
                          <a:effectLst/>
                          <a:latin typeface="Helvetica"/>
                          <a:cs typeface="Helvetica"/>
                        </a:rPr>
                        <a:t>Filtrasi</a:t>
                      </a:r>
                      <a:endParaRPr kumimoji="0" lang="en-US" altLang="zh-CN" sz="1300" b="1" i="0" u="none" strike="noStrike" cap="none" normalizeH="0" baseline="0" dirty="0">
                        <a:ln>
                          <a:noFill/>
                        </a:ln>
                        <a:solidFill>
                          <a:srgbClr val="002060"/>
                        </a:solidFill>
                        <a:effectLst/>
                        <a:latin typeface="Helvetica"/>
                        <a:ea typeface="Microsoft YaHei" panose="020B0503020204020204" pitchFamily="34" charset="-122"/>
                        <a:cs typeface="Helvetica"/>
                      </a:endParaRPr>
                    </a:p>
                  </a:txBody>
                  <a:tcPr marL="68586" marR="68586" marT="45716" marB="45716" anchor="ctr" anchorCtr="1" horzOverflow="overflow"/>
                </a:tc>
                <a:tc>
                  <a:txBody>
                    <a:bodyPr/>
                    <a:lstStyle/>
                    <a:p>
                      <a:pPr marL="228600" marR="0" lvl="0" indent="-228600" algn="l" defTabSz="685800" rtl="0" eaLnBrk="1" fontAlgn="base" latinLnBrk="0" hangingPunct="1">
                        <a:lnSpc>
                          <a:spcPct val="100000"/>
                        </a:lnSpc>
                        <a:spcBef>
                          <a:spcPct val="0"/>
                        </a:spcBef>
                        <a:spcAft>
                          <a:spcPct val="0"/>
                        </a:spcAft>
                        <a:buClrTx/>
                        <a:buSzTx/>
                        <a:buFont typeface="+mj-lt"/>
                        <a:buAutoNum type="arabicPeriod"/>
                        <a:tabLst/>
                      </a:pPr>
                      <a:r>
                        <a:rPr kumimoji="0" lang="en-US" altLang="zh-CN" sz="1300" u="none" strike="noStrike" cap="none" normalizeH="0" baseline="0" dirty="0">
                          <a:ln>
                            <a:noFill/>
                          </a:ln>
                          <a:effectLst/>
                          <a:latin typeface="Helvetica"/>
                          <a:cs typeface="Helvetica"/>
                        </a:rPr>
                        <a:t>PP </a:t>
                      </a:r>
                      <a:r>
                        <a:rPr kumimoji="0" lang="en-US" altLang="zh-CN" sz="1300" u="none" strike="noStrike" cap="none" normalizeH="0" baseline="0" dirty="0" err="1">
                          <a:ln>
                            <a:noFill/>
                          </a:ln>
                          <a:effectLst/>
                          <a:latin typeface="Helvetica"/>
                          <a:cs typeface="Helvetica"/>
                        </a:rPr>
                        <a:t>Filtrasi</a:t>
                      </a:r>
                      <a:r>
                        <a:rPr kumimoji="0" lang="en-US" altLang="zh-CN" sz="1300" u="none" strike="noStrike" cap="none" normalizeH="0" baseline="0" dirty="0">
                          <a:ln>
                            <a:noFill/>
                          </a:ln>
                          <a:effectLst/>
                          <a:latin typeface="Helvetica"/>
                          <a:cs typeface="Helvetica"/>
                        </a:rPr>
                        <a:t> </a:t>
                      </a:r>
                      <a:r>
                        <a:rPr kumimoji="0" lang="en-US" altLang="zh-CN" sz="1300" u="none" strike="noStrike" cap="none" normalizeH="0" baseline="0" dirty="0" err="1">
                          <a:ln>
                            <a:noFill/>
                          </a:ln>
                          <a:effectLst/>
                          <a:latin typeface="Helvetica"/>
                          <a:cs typeface="Helvetica"/>
                        </a:rPr>
                        <a:t>Kasar</a:t>
                      </a:r>
                      <a:endParaRPr kumimoji="0" lang="en-US" altLang="zh-CN" sz="1300" u="none" strike="noStrike" cap="none" normalizeH="0" baseline="0" dirty="0">
                        <a:ln>
                          <a:noFill/>
                        </a:ln>
                        <a:effectLst/>
                        <a:latin typeface="Helvetica"/>
                        <a:cs typeface="Helvetica"/>
                      </a:endParaRPr>
                    </a:p>
                    <a:p>
                      <a:pPr marL="228600" marR="0" lvl="0" indent="-228600" algn="l" defTabSz="685800" rtl="0" eaLnBrk="1" fontAlgn="base" latinLnBrk="0" hangingPunct="1">
                        <a:lnSpc>
                          <a:spcPct val="100000"/>
                        </a:lnSpc>
                        <a:spcBef>
                          <a:spcPct val="0"/>
                        </a:spcBef>
                        <a:spcAft>
                          <a:spcPct val="0"/>
                        </a:spcAft>
                        <a:buClrTx/>
                        <a:buSzTx/>
                        <a:buFont typeface="+mj-lt"/>
                        <a:buAutoNum type="arabicPeriod"/>
                        <a:tabLst/>
                      </a:pPr>
                      <a:r>
                        <a:rPr kumimoji="0" lang="en-US" altLang="zh-CN" sz="1300" u="none" strike="noStrike" cap="none" normalizeH="0" baseline="0" dirty="0">
                          <a:ln>
                            <a:noFill/>
                          </a:ln>
                          <a:effectLst/>
                          <a:latin typeface="Helvetica"/>
                          <a:cs typeface="Helvetica"/>
                        </a:rPr>
                        <a:t>GAC </a:t>
                      </a:r>
                    </a:p>
                    <a:p>
                      <a:pPr marL="228600" marR="0" lvl="0" indent="-228600" algn="l" defTabSz="685800" rtl="0" eaLnBrk="1" fontAlgn="base" latinLnBrk="0" hangingPunct="1">
                        <a:lnSpc>
                          <a:spcPct val="100000"/>
                        </a:lnSpc>
                        <a:spcBef>
                          <a:spcPct val="0"/>
                        </a:spcBef>
                        <a:spcAft>
                          <a:spcPct val="0"/>
                        </a:spcAft>
                        <a:buClrTx/>
                        <a:buSzTx/>
                        <a:buFont typeface="+mj-lt"/>
                        <a:buAutoNum type="arabicPeriod"/>
                        <a:tabLst/>
                      </a:pPr>
                      <a:r>
                        <a:rPr kumimoji="0" lang="en-US" altLang="zh-CN" sz="1300" u="none" strike="noStrike" cap="none" normalizeH="0" baseline="0" dirty="0">
                          <a:ln>
                            <a:noFill/>
                          </a:ln>
                          <a:effectLst/>
                          <a:latin typeface="Helvetica"/>
                          <a:cs typeface="Helvetica"/>
                        </a:rPr>
                        <a:t>PP </a:t>
                      </a:r>
                      <a:r>
                        <a:rPr kumimoji="0" lang="en-US" altLang="zh-CN" sz="1300" u="none" strike="noStrike" cap="none" normalizeH="0" baseline="0" dirty="0" err="1">
                          <a:ln>
                            <a:noFill/>
                          </a:ln>
                          <a:effectLst/>
                          <a:latin typeface="Helvetica"/>
                          <a:cs typeface="Helvetica"/>
                        </a:rPr>
                        <a:t>Filtrasi</a:t>
                      </a:r>
                      <a:r>
                        <a:rPr kumimoji="0" lang="en-US" altLang="zh-CN" sz="1300" u="none" strike="noStrike" cap="none" normalizeH="0" baseline="0" dirty="0">
                          <a:ln>
                            <a:noFill/>
                          </a:ln>
                          <a:effectLst/>
                          <a:latin typeface="Helvetica"/>
                          <a:cs typeface="Helvetica"/>
                        </a:rPr>
                        <a:t> </a:t>
                      </a:r>
                      <a:r>
                        <a:rPr kumimoji="0" lang="en-US" altLang="zh-CN" sz="1300" u="none" strike="noStrike" cap="none" normalizeH="0" baseline="0" dirty="0" err="1">
                          <a:ln>
                            <a:noFill/>
                          </a:ln>
                          <a:effectLst/>
                          <a:latin typeface="Helvetica"/>
                          <a:cs typeface="Helvetica"/>
                        </a:rPr>
                        <a:t>Halus</a:t>
                      </a:r>
                      <a:endParaRPr kumimoji="0" lang="en-US" altLang="zh-CN" sz="1300" u="none" strike="noStrike" cap="none" normalizeH="0" baseline="0" dirty="0">
                        <a:ln>
                          <a:noFill/>
                        </a:ln>
                        <a:effectLst/>
                        <a:latin typeface="Helvetica"/>
                        <a:cs typeface="Helvetica"/>
                      </a:endParaRPr>
                    </a:p>
                    <a:p>
                      <a:pPr marL="228600" marR="0" lvl="0" indent="-228600" algn="l" defTabSz="685800" rtl="0" eaLnBrk="1" fontAlgn="base" latinLnBrk="0" hangingPunct="1">
                        <a:lnSpc>
                          <a:spcPct val="100000"/>
                        </a:lnSpc>
                        <a:spcBef>
                          <a:spcPct val="0"/>
                        </a:spcBef>
                        <a:spcAft>
                          <a:spcPct val="0"/>
                        </a:spcAft>
                        <a:buClrTx/>
                        <a:buSzTx/>
                        <a:buFont typeface="+mj-lt"/>
                        <a:buAutoNum type="arabicPeriod"/>
                        <a:tabLst/>
                      </a:pPr>
                      <a:r>
                        <a:rPr kumimoji="0" lang="en-US" altLang="zh-CN" sz="1300" u="none" strike="noStrike" cap="none" normalizeH="0" baseline="0" dirty="0">
                          <a:ln>
                            <a:noFill/>
                          </a:ln>
                          <a:effectLst/>
                          <a:latin typeface="Helvetica"/>
                          <a:cs typeface="Helvetica"/>
                        </a:rPr>
                        <a:t>UF</a:t>
                      </a:r>
                    </a:p>
                    <a:p>
                      <a:pPr marL="228600" marR="0" lvl="0" indent="-228600" algn="l" defTabSz="685800" rtl="0" eaLnBrk="1" fontAlgn="base" latinLnBrk="0" hangingPunct="1">
                        <a:lnSpc>
                          <a:spcPct val="100000"/>
                        </a:lnSpc>
                        <a:spcBef>
                          <a:spcPct val="0"/>
                        </a:spcBef>
                        <a:spcAft>
                          <a:spcPct val="0"/>
                        </a:spcAft>
                        <a:buClrTx/>
                        <a:buSzTx/>
                        <a:buFont typeface="+mj-lt"/>
                        <a:buAutoNum type="arabicPeriod"/>
                        <a:tabLst/>
                      </a:pPr>
                      <a:r>
                        <a:rPr kumimoji="0" lang="en-US" altLang="zh-CN" sz="1300" u="none" strike="noStrike" cap="none" normalizeH="0" baseline="0" dirty="0">
                          <a:ln>
                            <a:noFill/>
                          </a:ln>
                          <a:effectLst/>
                          <a:latin typeface="Helvetica"/>
                          <a:cs typeface="Helvetica"/>
                        </a:rPr>
                        <a:t>PAC</a:t>
                      </a:r>
                      <a:endParaRPr kumimoji="0" lang="en-US" altLang="zh-CN" sz="1300" b="0" i="0" u="none" strike="noStrike" cap="none" normalizeH="0" baseline="0" dirty="0">
                        <a:ln>
                          <a:noFill/>
                        </a:ln>
                        <a:solidFill>
                          <a:srgbClr val="002060"/>
                        </a:solidFill>
                        <a:effectLst/>
                        <a:latin typeface="Helvetica"/>
                        <a:ea typeface="Microsoft YaHei" panose="020B0503020204020204" pitchFamily="34" charset="-122"/>
                        <a:cs typeface="Helvetica"/>
                      </a:endParaRPr>
                    </a:p>
                  </a:txBody>
                  <a:tcPr marL="68586" marR="68586" marT="45716" marB="45716" anchor="ctr" anchorCtr="1" horzOverflow="overflow"/>
                </a:tc>
                <a:tc>
                  <a:txBody>
                    <a:bodyPr/>
                    <a:lstStyle/>
                    <a:p>
                      <a:pPr marL="228600" marR="0" lvl="0" indent="-228600" algn="l" defTabSz="685800" rtl="0" eaLnBrk="1" fontAlgn="base" latinLnBrk="0" hangingPunct="1">
                        <a:lnSpc>
                          <a:spcPct val="100000"/>
                        </a:lnSpc>
                        <a:spcBef>
                          <a:spcPct val="0"/>
                        </a:spcBef>
                        <a:spcAft>
                          <a:spcPct val="0"/>
                        </a:spcAft>
                        <a:buClrTx/>
                        <a:buSzTx/>
                        <a:buFont typeface="+mj-lt"/>
                        <a:buAutoNum type="arabicPeriod"/>
                        <a:tabLst/>
                      </a:pPr>
                      <a:r>
                        <a:rPr kumimoji="0" lang="en-US" altLang="zh-CN" sz="1300" u="none" strike="noStrike" cap="none" normalizeH="0" baseline="0" dirty="0">
                          <a:ln>
                            <a:noFill/>
                          </a:ln>
                          <a:effectLst/>
                          <a:latin typeface="Helvetica"/>
                          <a:cs typeface="Helvetica"/>
                        </a:rPr>
                        <a:t>Pre-Filter </a:t>
                      </a:r>
                    </a:p>
                    <a:p>
                      <a:pPr marL="228600" marR="0" lvl="0" indent="-228600" algn="l" defTabSz="685800" rtl="0" eaLnBrk="1" fontAlgn="base" latinLnBrk="0" hangingPunct="1">
                        <a:lnSpc>
                          <a:spcPct val="100000"/>
                        </a:lnSpc>
                        <a:spcBef>
                          <a:spcPct val="0"/>
                        </a:spcBef>
                        <a:spcAft>
                          <a:spcPct val="0"/>
                        </a:spcAft>
                        <a:buClrTx/>
                        <a:buSzTx/>
                        <a:buFont typeface="+mj-lt"/>
                        <a:buAutoNum type="arabicPeriod"/>
                        <a:tabLst/>
                      </a:pPr>
                      <a:r>
                        <a:rPr kumimoji="0" lang="en-US" altLang="zh-CN" sz="1300" u="none" strike="noStrike" cap="none" normalizeH="0" baseline="0" dirty="0">
                          <a:ln>
                            <a:noFill/>
                          </a:ln>
                          <a:effectLst/>
                          <a:latin typeface="Helvetica"/>
                          <a:cs typeface="Helvetica"/>
                        </a:rPr>
                        <a:t>Pre-</a:t>
                      </a:r>
                      <a:r>
                        <a:rPr kumimoji="0" lang="en-US" altLang="zh-CN" sz="1300" u="none" strike="noStrike" cap="none" normalizeH="0" baseline="0" dirty="0" err="1">
                          <a:ln>
                            <a:noFill/>
                          </a:ln>
                          <a:effectLst/>
                          <a:latin typeface="Helvetica"/>
                          <a:cs typeface="Helvetica"/>
                        </a:rPr>
                        <a:t>Purifikasi</a:t>
                      </a:r>
                      <a:r>
                        <a:rPr kumimoji="0" lang="en-US" altLang="zh-CN" sz="1300" u="none" strike="noStrike" cap="none" normalizeH="0" baseline="0" dirty="0">
                          <a:ln>
                            <a:noFill/>
                          </a:ln>
                          <a:effectLst/>
                          <a:latin typeface="Helvetica"/>
                          <a:cs typeface="Helvetica"/>
                        </a:rPr>
                        <a:t> Filter</a:t>
                      </a:r>
                    </a:p>
                    <a:p>
                      <a:pPr marL="228600" marR="0" lvl="0" indent="-228600" algn="l" defTabSz="685800" rtl="0" eaLnBrk="1" fontAlgn="base" latinLnBrk="0" hangingPunct="1">
                        <a:lnSpc>
                          <a:spcPct val="100000"/>
                        </a:lnSpc>
                        <a:spcBef>
                          <a:spcPct val="0"/>
                        </a:spcBef>
                        <a:spcAft>
                          <a:spcPct val="0"/>
                        </a:spcAft>
                        <a:buClrTx/>
                        <a:buSzTx/>
                        <a:buFont typeface="+mj-lt"/>
                        <a:buAutoNum type="arabicPeriod"/>
                        <a:tabLst/>
                      </a:pPr>
                      <a:r>
                        <a:rPr kumimoji="0" lang="en-US" altLang="zh-CN" sz="1300" u="none" strike="noStrike" cap="none" normalizeH="0" baseline="0" dirty="0">
                          <a:ln>
                            <a:noFill/>
                          </a:ln>
                          <a:effectLst/>
                          <a:latin typeface="Helvetica"/>
                          <a:cs typeface="Helvetica"/>
                        </a:rPr>
                        <a:t>Filter </a:t>
                      </a:r>
                      <a:r>
                        <a:rPr kumimoji="0" lang="en-US" altLang="zh-CN" sz="1300" u="none" strike="noStrike" cap="none" normalizeH="0" baseline="0" dirty="0" err="1">
                          <a:ln>
                            <a:noFill/>
                          </a:ln>
                          <a:effectLst/>
                          <a:latin typeface="Helvetica"/>
                          <a:cs typeface="Helvetica"/>
                        </a:rPr>
                        <a:t>Karbon</a:t>
                      </a:r>
                      <a:r>
                        <a:rPr kumimoji="0" lang="en-US" altLang="zh-CN" sz="1300" u="none" strike="noStrike" cap="none" normalizeH="0" baseline="0" dirty="0">
                          <a:ln>
                            <a:noFill/>
                          </a:ln>
                          <a:effectLst/>
                          <a:latin typeface="Helvetica"/>
                          <a:cs typeface="Helvetica"/>
                        </a:rPr>
                        <a:t> </a:t>
                      </a:r>
                      <a:r>
                        <a:rPr kumimoji="0" lang="en-US" altLang="zh-CN" sz="1300" u="none" strike="noStrike" cap="none" normalizeH="0" baseline="0" dirty="0" err="1">
                          <a:ln>
                            <a:noFill/>
                          </a:ln>
                          <a:effectLst/>
                          <a:latin typeface="Helvetica"/>
                          <a:cs typeface="Helvetica"/>
                        </a:rPr>
                        <a:t>Aktif</a:t>
                      </a:r>
                      <a:endParaRPr kumimoji="0" lang="en-US" altLang="zh-CN" sz="1300" u="none" strike="noStrike" cap="none" normalizeH="0" baseline="0" dirty="0">
                        <a:ln>
                          <a:noFill/>
                        </a:ln>
                        <a:effectLst/>
                        <a:latin typeface="Helvetica"/>
                        <a:cs typeface="Helvetica"/>
                      </a:endParaRPr>
                    </a:p>
                    <a:p>
                      <a:pPr marL="228600" marR="0" lvl="0" indent="-228600" algn="l" defTabSz="685800" rtl="0" eaLnBrk="1" fontAlgn="base" latinLnBrk="0" hangingPunct="1">
                        <a:lnSpc>
                          <a:spcPct val="100000"/>
                        </a:lnSpc>
                        <a:spcBef>
                          <a:spcPct val="0"/>
                        </a:spcBef>
                        <a:spcAft>
                          <a:spcPct val="0"/>
                        </a:spcAft>
                        <a:buClrTx/>
                        <a:buSzTx/>
                        <a:buFont typeface="+mj-lt"/>
                        <a:buAutoNum type="arabicPeriod"/>
                        <a:tabLst/>
                      </a:pPr>
                      <a:r>
                        <a:rPr kumimoji="0" lang="en-US" altLang="zh-CN" sz="1300" u="none" strike="noStrike" cap="none" normalizeH="0" baseline="0" dirty="0" err="1">
                          <a:ln>
                            <a:noFill/>
                          </a:ln>
                          <a:effectLst/>
                          <a:latin typeface="Helvetica"/>
                          <a:cs typeface="Helvetica"/>
                        </a:rPr>
                        <a:t>Lampu</a:t>
                      </a:r>
                      <a:r>
                        <a:rPr kumimoji="0" lang="en-US" altLang="zh-CN" sz="1300" u="none" strike="noStrike" cap="none" normalizeH="0" baseline="0" dirty="0">
                          <a:ln>
                            <a:noFill/>
                          </a:ln>
                          <a:effectLst/>
                          <a:latin typeface="Helvetica"/>
                          <a:cs typeface="Helvetica"/>
                        </a:rPr>
                        <a:t> UV</a:t>
                      </a:r>
                      <a:endParaRPr kumimoji="0" lang="zh-CN" altLang="en-US" sz="1300" b="0" i="0" u="none" strike="noStrike" cap="none" normalizeH="0" baseline="0" dirty="0">
                        <a:ln>
                          <a:noFill/>
                        </a:ln>
                        <a:solidFill>
                          <a:srgbClr val="002060"/>
                        </a:solidFill>
                        <a:effectLst/>
                        <a:latin typeface="Helvetica"/>
                        <a:ea typeface="Microsoft YaHei" panose="020B0503020204020204" pitchFamily="34" charset="-122"/>
                        <a:cs typeface="Helvetica"/>
                      </a:endParaRPr>
                    </a:p>
                  </a:txBody>
                  <a:tcPr marL="68586" marR="68586" marT="45716" marB="45716" anchor="ctr" anchorCtr="1" horzOverflow="overflow"/>
                </a:tc>
                <a:tc>
                  <a:txBody>
                    <a:bodyPr/>
                    <a:lstStyle/>
                    <a:p>
                      <a:pPr marL="228600" marR="0" lvl="0" indent="-228600" algn="l" defTabSz="685800" rtl="0" eaLnBrk="1" fontAlgn="base" latinLnBrk="0" hangingPunct="1">
                        <a:lnSpc>
                          <a:spcPct val="100000"/>
                        </a:lnSpc>
                        <a:spcBef>
                          <a:spcPct val="0"/>
                        </a:spcBef>
                        <a:spcAft>
                          <a:spcPct val="0"/>
                        </a:spcAft>
                        <a:buClrTx/>
                        <a:buSzTx/>
                        <a:buFont typeface="+mj-lt"/>
                        <a:buAutoNum type="arabicPeriod"/>
                        <a:tabLst/>
                      </a:pPr>
                      <a:r>
                        <a:rPr kumimoji="0" lang="en-US" altLang="zh-CN" sz="1300" u="none" strike="noStrike" cap="none" normalizeH="0" baseline="0" dirty="0">
                          <a:ln>
                            <a:noFill/>
                          </a:ln>
                          <a:effectLst/>
                          <a:latin typeface="Helvetica"/>
                          <a:cs typeface="Helvetica"/>
                        </a:rPr>
                        <a:t>Ceramic filter</a:t>
                      </a:r>
                    </a:p>
                    <a:p>
                      <a:pPr marL="342900" marR="0" lvl="0" indent="-342900" algn="l" defTabSz="685800" rtl="0" eaLnBrk="1" fontAlgn="base" latinLnBrk="0" hangingPunct="1">
                        <a:lnSpc>
                          <a:spcPct val="100000"/>
                        </a:lnSpc>
                        <a:spcBef>
                          <a:spcPct val="0"/>
                        </a:spcBef>
                        <a:spcAft>
                          <a:spcPct val="0"/>
                        </a:spcAft>
                        <a:buClrTx/>
                        <a:buSzTx/>
                        <a:buFont typeface="+mj-lt"/>
                        <a:buNone/>
                        <a:tabLst/>
                      </a:pPr>
                      <a:r>
                        <a:rPr kumimoji="0" lang="en-US" altLang="zh-CN" sz="1300" u="none" strike="noStrike" cap="none" normalizeH="0" baseline="0" dirty="0">
                          <a:ln>
                            <a:noFill/>
                          </a:ln>
                          <a:effectLst/>
                          <a:latin typeface="Helvetica"/>
                          <a:cs typeface="Helvetica"/>
                        </a:rPr>
                        <a:t>2-3. Filter </a:t>
                      </a:r>
                      <a:r>
                        <a:rPr kumimoji="0" lang="en-US" altLang="zh-CN" sz="1300" u="none" strike="noStrike" cap="none" normalizeH="0" baseline="0" dirty="0" err="1">
                          <a:ln>
                            <a:noFill/>
                          </a:ln>
                          <a:effectLst/>
                          <a:latin typeface="Helvetica"/>
                          <a:cs typeface="Helvetica"/>
                        </a:rPr>
                        <a:t>Karbon</a:t>
                      </a:r>
                      <a:r>
                        <a:rPr kumimoji="0" lang="en-US" altLang="zh-CN" sz="1300" u="none" strike="noStrike" cap="none" normalizeH="0" baseline="0" dirty="0">
                          <a:ln>
                            <a:noFill/>
                          </a:ln>
                          <a:effectLst/>
                          <a:latin typeface="Helvetica"/>
                          <a:cs typeface="Helvetica"/>
                        </a:rPr>
                        <a:t> </a:t>
                      </a:r>
                      <a:r>
                        <a:rPr kumimoji="0" lang="en-US" altLang="zh-CN" sz="1300" u="none" strike="noStrike" cap="none" normalizeH="0" baseline="0" dirty="0" err="1">
                          <a:ln>
                            <a:noFill/>
                          </a:ln>
                          <a:effectLst/>
                          <a:latin typeface="Helvetica"/>
                          <a:cs typeface="Helvetica"/>
                        </a:rPr>
                        <a:t>Aktif</a:t>
                      </a:r>
                      <a:r>
                        <a:rPr kumimoji="0" lang="en-US" altLang="zh-CN" sz="1300" u="none" strike="noStrike" cap="none" normalizeH="0" baseline="0" dirty="0">
                          <a:ln>
                            <a:noFill/>
                          </a:ln>
                          <a:effectLst/>
                          <a:latin typeface="Helvetica"/>
                          <a:cs typeface="Helvetica"/>
                        </a:rPr>
                        <a:t> Granular</a:t>
                      </a:r>
                    </a:p>
                    <a:p>
                      <a:pPr marL="228600" marR="0" lvl="0" indent="-228600" algn="l" defTabSz="685800" rtl="0" eaLnBrk="1" fontAlgn="base" latinLnBrk="0" hangingPunct="1">
                        <a:lnSpc>
                          <a:spcPct val="100000"/>
                        </a:lnSpc>
                        <a:spcBef>
                          <a:spcPct val="0"/>
                        </a:spcBef>
                        <a:spcAft>
                          <a:spcPct val="0"/>
                        </a:spcAft>
                        <a:buClrTx/>
                        <a:buSzTx/>
                        <a:buFont typeface="+mj-lt"/>
                        <a:buAutoNum type="arabicPeriod" startAt="4"/>
                        <a:tabLst>
                          <a:tab pos="228600" algn="l"/>
                        </a:tabLst>
                      </a:pPr>
                      <a:r>
                        <a:rPr kumimoji="0" lang="en-US" altLang="zh-CN" sz="1300" u="none" strike="noStrike" cap="none" normalizeH="0" baseline="0" dirty="0" err="1">
                          <a:ln>
                            <a:noFill/>
                          </a:ln>
                          <a:effectLst/>
                          <a:latin typeface="Helvetica"/>
                          <a:cs typeface="Helvetica"/>
                        </a:rPr>
                        <a:t>Bioceramic</a:t>
                      </a:r>
                      <a:r>
                        <a:rPr kumimoji="0" lang="en-US" altLang="zh-CN" sz="1300" u="none" strike="noStrike" cap="none" normalizeH="0" baseline="0" dirty="0">
                          <a:ln>
                            <a:noFill/>
                          </a:ln>
                          <a:effectLst/>
                          <a:latin typeface="Helvetica"/>
                          <a:cs typeface="Helvetica"/>
                        </a:rPr>
                        <a:t> Ball &amp; Ball ORP</a:t>
                      </a:r>
                    </a:p>
                    <a:p>
                      <a:pPr marL="228600" marR="0" lvl="0" indent="-228600" algn="l" defTabSz="685800" rtl="0" eaLnBrk="1" fontAlgn="base" latinLnBrk="0" hangingPunct="1">
                        <a:lnSpc>
                          <a:spcPct val="100000"/>
                        </a:lnSpc>
                        <a:spcBef>
                          <a:spcPct val="0"/>
                        </a:spcBef>
                        <a:spcAft>
                          <a:spcPct val="0"/>
                        </a:spcAft>
                        <a:buClrTx/>
                        <a:buSzTx/>
                        <a:buFont typeface="+mj-lt"/>
                        <a:buAutoNum type="arabicPeriod" startAt="4"/>
                        <a:tabLst>
                          <a:tab pos="228600" algn="l"/>
                        </a:tabLst>
                      </a:pPr>
                      <a:r>
                        <a:rPr kumimoji="0" lang="en-US" altLang="zh-CN" sz="1300" u="none" strike="noStrike" cap="none" normalizeH="0" baseline="0" dirty="0" err="1">
                          <a:ln>
                            <a:noFill/>
                          </a:ln>
                          <a:effectLst/>
                          <a:latin typeface="Helvetica"/>
                          <a:cs typeface="Helvetica"/>
                        </a:rPr>
                        <a:t>Optimisasi</a:t>
                      </a:r>
                      <a:r>
                        <a:rPr kumimoji="0" lang="en-US" altLang="zh-CN" sz="1300" u="none" strike="noStrike" cap="none" normalizeH="0" baseline="0" dirty="0">
                          <a:ln>
                            <a:noFill/>
                          </a:ln>
                          <a:effectLst/>
                          <a:latin typeface="Helvetica"/>
                          <a:cs typeface="Helvetica"/>
                        </a:rPr>
                        <a:t> </a:t>
                      </a:r>
                      <a:r>
                        <a:rPr kumimoji="0" lang="en-US" altLang="zh-CN" sz="1300" u="none" strike="noStrike" cap="none" normalizeH="0" baseline="0" dirty="0" err="1">
                          <a:ln>
                            <a:noFill/>
                          </a:ln>
                          <a:effectLst/>
                          <a:latin typeface="Helvetica"/>
                          <a:cs typeface="Helvetica"/>
                        </a:rPr>
                        <a:t>Energi</a:t>
                      </a:r>
                      <a:endParaRPr kumimoji="0" lang="en-US" altLang="zh-CN" sz="1300" u="none" strike="noStrike" cap="none" normalizeH="0" baseline="0" dirty="0">
                        <a:ln>
                          <a:noFill/>
                        </a:ln>
                        <a:effectLst/>
                        <a:latin typeface="Helvetica"/>
                        <a:cs typeface="Helvetica"/>
                      </a:endParaRPr>
                    </a:p>
                    <a:p>
                      <a:pPr marL="228600" marR="0" lvl="0" indent="-228600" algn="l" defTabSz="685800" rtl="0" eaLnBrk="1" fontAlgn="base" latinLnBrk="0" hangingPunct="1">
                        <a:lnSpc>
                          <a:spcPct val="100000"/>
                        </a:lnSpc>
                        <a:spcBef>
                          <a:spcPct val="0"/>
                        </a:spcBef>
                        <a:spcAft>
                          <a:spcPct val="0"/>
                        </a:spcAft>
                        <a:buClrTx/>
                        <a:buSzTx/>
                        <a:buFont typeface="+mj-lt"/>
                        <a:buAutoNum type="arabicPeriod" startAt="4"/>
                        <a:tabLst>
                          <a:tab pos="228600" algn="l"/>
                        </a:tabLst>
                      </a:pPr>
                      <a:r>
                        <a:rPr kumimoji="0" lang="en-US" altLang="zh-CN" sz="1300" u="none" strike="noStrike" cap="none" normalizeH="0" baseline="0" dirty="0">
                          <a:ln>
                            <a:noFill/>
                          </a:ln>
                          <a:effectLst/>
                          <a:latin typeface="Helvetica"/>
                          <a:cs typeface="Helvetica"/>
                        </a:rPr>
                        <a:t>Filter </a:t>
                      </a:r>
                      <a:r>
                        <a:rPr kumimoji="0" lang="en-US" altLang="zh-CN" sz="1300" u="none" strike="noStrike" cap="none" normalizeH="0" baseline="0" dirty="0" err="1">
                          <a:ln>
                            <a:noFill/>
                          </a:ln>
                          <a:effectLst/>
                          <a:latin typeface="Helvetica"/>
                          <a:cs typeface="Helvetica"/>
                        </a:rPr>
                        <a:t>Karbon</a:t>
                      </a:r>
                      <a:r>
                        <a:rPr kumimoji="0" lang="en-US" altLang="zh-CN" sz="1300" u="none" strike="noStrike" cap="none" normalizeH="0" baseline="0" dirty="0">
                          <a:ln>
                            <a:noFill/>
                          </a:ln>
                          <a:effectLst/>
                          <a:latin typeface="Helvetica"/>
                          <a:cs typeface="Helvetica"/>
                        </a:rPr>
                        <a:t> </a:t>
                      </a:r>
                      <a:r>
                        <a:rPr kumimoji="0" lang="en-US" altLang="zh-CN" sz="1300" u="none" strike="noStrike" cap="none" normalizeH="0" baseline="0" dirty="0" err="1">
                          <a:ln>
                            <a:noFill/>
                          </a:ln>
                          <a:effectLst/>
                          <a:latin typeface="Helvetica"/>
                          <a:cs typeface="Helvetica"/>
                        </a:rPr>
                        <a:t>Aktif</a:t>
                      </a:r>
                      <a:r>
                        <a:rPr kumimoji="0" lang="en-US" altLang="zh-CN" sz="1300" u="none" strike="noStrike" cap="none" normalizeH="0" baseline="0" dirty="0">
                          <a:ln>
                            <a:noFill/>
                          </a:ln>
                          <a:effectLst/>
                          <a:latin typeface="Helvetica"/>
                          <a:cs typeface="Helvetica"/>
                        </a:rPr>
                        <a:t> Nano</a:t>
                      </a:r>
                      <a:endParaRPr kumimoji="0" lang="en-US" altLang="zh-CN" sz="1300" b="0" i="0" u="none" strike="noStrike" cap="none" normalizeH="0" baseline="0" dirty="0">
                        <a:ln>
                          <a:noFill/>
                        </a:ln>
                        <a:solidFill>
                          <a:srgbClr val="002060"/>
                        </a:solidFill>
                        <a:effectLst/>
                        <a:latin typeface="Helvetica"/>
                        <a:ea typeface="Microsoft YaHei" panose="020B0503020204020204" pitchFamily="34" charset="-122"/>
                        <a:cs typeface="Helvetica"/>
                      </a:endParaRPr>
                    </a:p>
                  </a:txBody>
                  <a:tcPr marL="68586" marR="68586" marT="45716" marB="45716" anchor="ctr" anchorCtr="1" horzOverflow="overflow"/>
                </a:tc>
                <a:tc>
                  <a:txBody>
                    <a:bodyPr/>
                    <a:lstStyle/>
                    <a:p>
                      <a:pPr marL="228600" marR="0" lvl="0" indent="-228600" algn="l" defTabSz="685800" rtl="0" eaLnBrk="1" fontAlgn="base" latinLnBrk="0" hangingPunct="1">
                        <a:lnSpc>
                          <a:spcPct val="100000"/>
                        </a:lnSpc>
                        <a:spcBef>
                          <a:spcPct val="0"/>
                        </a:spcBef>
                        <a:spcAft>
                          <a:spcPct val="0"/>
                        </a:spcAft>
                        <a:buClrTx/>
                        <a:buSzTx/>
                        <a:buFont typeface="+mj-lt"/>
                        <a:buAutoNum type="arabicPeriod"/>
                        <a:tabLst/>
                      </a:pPr>
                      <a:r>
                        <a:rPr kumimoji="0" lang="en-US" altLang="zh-CN" sz="1300" u="none" strike="noStrike" cap="none" normalizeH="0" baseline="0" dirty="0">
                          <a:ln>
                            <a:noFill/>
                          </a:ln>
                          <a:effectLst/>
                          <a:latin typeface="Helvetica"/>
                          <a:cs typeface="Helvetica"/>
                        </a:rPr>
                        <a:t>Polypropylene Pleated </a:t>
                      </a:r>
                      <a:r>
                        <a:rPr kumimoji="0" lang="en-US" altLang="zh-CN" sz="1300" u="none" strike="noStrike" cap="none" normalizeH="0" baseline="0" dirty="0" err="1">
                          <a:ln>
                            <a:noFill/>
                          </a:ln>
                          <a:effectLst/>
                          <a:latin typeface="Helvetica"/>
                          <a:cs typeface="Helvetica"/>
                        </a:rPr>
                        <a:t>Prefiltration</a:t>
                      </a:r>
                      <a:endParaRPr kumimoji="0" lang="en-US" altLang="zh-CN" sz="1300" u="none" strike="noStrike" cap="none" normalizeH="0" baseline="0" dirty="0">
                        <a:ln>
                          <a:noFill/>
                        </a:ln>
                        <a:effectLst/>
                        <a:latin typeface="Helvetica"/>
                        <a:cs typeface="Helvetica"/>
                      </a:endParaRPr>
                    </a:p>
                    <a:p>
                      <a:pPr marL="228600" marR="0" lvl="0" indent="-228600" algn="l" defTabSz="685800" rtl="0" eaLnBrk="1" fontAlgn="base" latinLnBrk="0" hangingPunct="1">
                        <a:lnSpc>
                          <a:spcPct val="100000"/>
                        </a:lnSpc>
                        <a:spcBef>
                          <a:spcPct val="0"/>
                        </a:spcBef>
                        <a:spcAft>
                          <a:spcPct val="0"/>
                        </a:spcAft>
                        <a:buClrTx/>
                        <a:buSzTx/>
                        <a:buFont typeface="+mj-lt"/>
                        <a:buAutoNum type="arabicPeriod"/>
                        <a:tabLst/>
                      </a:pPr>
                      <a:r>
                        <a:rPr kumimoji="0" lang="en-US" altLang="zh-CN" sz="1300" u="none" strike="noStrike" cap="none" normalizeH="0" baseline="0" dirty="0">
                          <a:ln>
                            <a:noFill/>
                          </a:ln>
                          <a:effectLst/>
                          <a:latin typeface="Helvetica"/>
                          <a:cs typeface="Helvetica"/>
                        </a:rPr>
                        <a:t>Compressed Activated Carbon Block 3. Polyether Sulfone (PES) Membrane</a:t>
                      </a:r>
                    </a:p>
                    <a:p>
                      <a:pPr marL="228600" marR="0" lvl="0" indent="-228600" algn="l" defTabSz="685800" rtl="0" eaLnBrk="1" fontAlgn="base" latinLnBrk="0" hangingPunct="1">
                        <a:lnSpc>
                          <a:spcPct val="100000"/>
                        </a:lnSpc>
                        <a:spcBef>
                          <a:spcPct val="0"/>
                        </a:spcBef>
                        <a:spcAft>
                          <a:spcPct val="0"/>
                        </a:spcAft>
                        <a:buClrTx/>
                        <a:buSzTx/>
                        <a:buFont typeface="+mj-lt"/>
                        <a:buAutoNum type="arabicPeriod"/>
                        <a:tabLst/>
                      </a:pPr>
                      <a:r>
                        <a:rPr kumimoji="0" lang="en-US" altLang="zh-CN" sz="1300" u="none" strike="noStrike" cap="none" normalizeH="0" baseline="0" dirty="0">
                          <a:ln>
                            <a:noFill/>
                          </a:ln>
                          <a:effectLst/>
                          <a:latin typeface="Helvetica"/>
                          <a:cs typeface="Helvetica"/>
                        </a:rPr>
                        <a:t>Cold Cathode </a:t>
                      </a:r>
                      <a:r>
                        <a:rPr kumimoji="0" lang="en-US" altLang="zh-CN" sz="1300" u="none" strike="noStrike" cap="none" normalizeH="0" baseline="0" dirty="0" err="1">
                          <a:ln>
                            <a:noFill/>
                          </a:ln>
                          <a:effectLst/>
                          <a:latin typeface="Helvetica"/>
                          <a:cs typeface="Helvetica"/>
                        </a:rPr>
                        <a:t>Lampu</a:t>
                      </a:r>
                      <a:r>
                        <a:rPr kumimoji="0" lang="en-US" altLang="zh-CN" sz="1300" u="none" strike="noStrike" cap="none" normalizeH="0" baseline="0" dirty="0">
                          <a:ln>
                            <a:noFill/>
                          </a:ln>
                          <a:effectLst/>
                          <a:latin typeface="Helvetica"/>
                          <a:cs typeface="Helvetica"/>
                        </a:rPr>
                        <a:t> UV</a:t>
                      </a:r>
                      <a:endParaRPr kumimoji="0" lang="zh-CN" altLang="en-US" sz="1300" b="0" i="0" u="none" strike="noStrike" cap="none" normalizeH="0" baseline="0" dirty="0">
                        <a:ln>
                          <a:noFill/>
                        </a:ln>
                        <a:solidFill>
                          <a:srgbClr val="002060"/>
                        </a:solidFill>
                        <a:effectLst/>
                        <a:latin typeface="Helvetica"/>
                        <a:ea typeface="Microsoft YaHei" panose="020B0503020204020204" pitchFamily="34" charset="-122"/>
                        <a:cs typeface="Helvetica"/>
                      </a:endParaRPr>
                    </a:p>
                  </a:txBody>
                  <a:tcPr marL="68586" marR="68586" marT="45716" marB="45716" anchor="ctr" anchorCtr="1" horzOverflow="overflow"/>
                </a:tc>
                <a:extLst>
                  <a:ext uri="{0D108BD9-81ED-4DB2-BD59-A6C34878D82A}">
                    <a16:rowId xmlns="" xmlns:a16="http://schemas.microsoft.com/office/drawing/2014/main" val="10001"/>
                  </a:ext>
                </a:extLst>
              </a:tr>
              <a:tr h="368083">
                <a:tc>
                  <a:txBody>
                    <a:body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CN" sz="1400" b="1" u="none" strike="noStrike" cap="none" normalizeH="0" baseline="0" dirty="0" err="1">
                          <a:ln>
                            <a:noFill/>
                          </a:ln>
                          <a:effectLst/>
                          <a:latin typeface="Helvetica"/>
                          <a:cs typeface="Helvetica"/>
                        </a:rPr>
                        <a:t>Harga</a:t>
                      </a:r>
                      <a:r>
                        <a:rPr kumimoji="0" lang="en-US" altLang="zh-CN" sz="1400" b="1" u="none" strike="noStrike" cap="none" normalizeH="0" baseline="0" dirty="0">
                          <a:ln>
                            <a:noFill/>
                          </a:ln>
                          <a:effectLst/>
                          <a:latin typeface="Helvetica"/>
                          <a:cs typeface="Helvetica"/>
                        </a:rPr>
                        <a:t> Distributor</a:t>
                      </a:r>
                      <a:endParaRPr kumimoji="0" lang="en-US" altLang="zh-CN" sz="1400" b="1" i="0" u="none" strike="noStrike" cap="none" normalizeH="0" baseline="0" dirty="0">
                        <a:ln>
                          <a:noFill/>
                        </a:ln>
                        <a:solidFill>
                          <a:srgbClr val="002060"/>
                        </a:solidFill>
                        <a:effectLst/>
                        <a:latin typeface="Helvetica"/>
                        <a:ea typeface="Microsoft YaHei" panose="020B0503020204020204" pitchFamily="34" charset="-122"/>
                        <a:cs typeface="Helvetica"/>
                      </a:endParaRPr>
                    </a:p>
                  </a:txBody>
                  <a:tcPr marL="68586" marR="68586" marT="45716" marB="45716" anchor="ctr" anchorCtr="1" horzOverflow="overflow"/>
                </a:tc>
                <a:tc>
                  <a:txBody>
                    <a:body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CN" sz="1400" b="1" u="none" strike="noStrike" cap="none" normalizeH="0" baseline="0" dirty="0">
                          <a:ln>
                            <a:noFill/>
                          </a:ln>
                          <a:effectLst/>
                          <a:latin typeface="Helvetica"/>
                          <a:cs typeface="Helvetica"/>
                        </a:rPr>
                        <a:t>5.200.000  </a:t>
                      </a:r>
                      <a:r>
                        <a:rPr kumimoji="0" lang="en-US" altLang="zh-CN" sz="1400" u="none" strike="noStrike" cap="none" normalizeH="0" baseline="0" dirty="0">
                          <a:ln>
                            <a:noFill/>
                          </a:ln>
                          <a:effectLst/>
                          <a:latin typeface="Helvetica"/>
                          <a:cs typeface="Helvetica"/>
                        </a:rPr>
                        <a:t>    </a:t>
                      </a:r>
                      <a:endParaRPr kumimoji="0" lang="en-US" altLang="zh-CN" sz="1400" b="0" i="0" u="none" strike="noStrike" cap="none" normalizeH="0" baseline="0" dirty="0">
                        <a:ln>
                          <a:noFill/>
                        </a:ln>
                        <a:solidFill>
                          <a:srgbClr val="002060"/>
                        </a:solidFill>
                        <a:effectLst/>
                        <a:latin typeface="Helvetica"/>
                        <a:ea typeface="Microsoft YaHei" panose="020B0503020204020204" pitchFamily="34" charset="-122"/>
                        <a:cs typeface="Helvetica"/>
                      </a:endParaRPr>
                    </a:p>
                  </a:txBody>
                  <a:tcPr marL="68586" marR="68586" marT="45716" marB="45716" anchor="ctr" anchorCtr="1" horzOverflow="overflow"/>
                </a:tc>
                <a:tc>
                  <a:txBody>
                    <a:body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effectLst/>
                          <a:latin typeface="Helvetica"/>
                          <a:cs typeface="Helvetica"/>
                        </a:rPr>
                        <a:t>11.581.000</a:t>
                      </a:r>
                      <a:endParaRPr kumimoji="0" lang="zh-CN" altLang="en-US" sz="1400" b="0" i="0" u="none" strike="noStrike" cap="none" normalizeH="0" baseline="0" dirty="0">
                        <a:ln>
                          <a:noFill/>
                        </a:ln>
                        <a:solidFill>
                          <a:srgbClr val="002060"/>
                        </a:solidFill>
                        <a:effectLst/>
                        <a:latin typeface="Helvetica"/>
                        <a:ea typeface="Microsoft YaHei" panose="020B0503020204020204" pitchFamily="34" charset="-122"/>
                        <a:cs typeface="Helvetica"/>
                      </a:endParaRPr>
                    </a:p>
                  </a:txBody>
                  <a:tcPr marL="68586" marR="68586" marT="45716" marB="45716" anchor="ctr" anchorCtr="1" horzOverflow="overflow"/>
                </a:tc>
                <a:tc>
                  <a:txBody>
                    <a:body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effectLst/>
                          <a:latin typeface="Helvetica"/>
                          <a:cs typeface="Helvetica"/>
                        </a:rPr>
                        <a:t>8.390.000</a:t>
                      </a:r>
                      <a:endParaRPr kumimoji="0" lang="zh-CN" altLang="en-US" sz="1400" b="0" i="0" u="none" strike="noStrike" cap="none" normalizeH="0" baseline="0" dirty="0">
                        <a:ln>
                          <a:noFill/>
                        </a:ln>
                        <a:solidFill>
                          <a:srgbClr val="002060"/>
                        </a:solidFill>
                        <a:effectLst/>
                        <a:latin typeface="Helvetica"/>
                        <a:ea typeface="Microsoft YaHei" panose="020B0503020204020204" pitchFamily="34" charset="-122"/>
                        <a:cs typeface="Helvetica"/>
                      </a:endParaRPr>
                    </a:p>
                  </a:txBody>
                  <a:tcPr marL="68586" marR="68586" marT="45716" marB="45716" anchor="ctr" anchorCtr="1" horzOverflow="overflow"/>
                </a:tc>
                <a:tc>
                  <a:txBody>
                    <a:bodyPr/>
                    <a:lstStyle/>
                    <a:p>
                      <a:pPr marL="0" marR="0" lvl="0" indent="0" algn="ctr" defTabSz="685800" rtl="0" eaLnBrk="1" fontAlgn="base" latinLnBrk="0" hangingPunct="1">
                        <a:lnSpc>
                          <a:spcPct val="100000"/>
                        </a:lnSpc>
                        <a:spcBef>
                          <a:spcPct val="0"/>
                        </a:spcBef>
                        <a:spcAft>
                          <a:spcPct val="0"/>
                        </a:spcAft>
                        <a:buClrTx/>
                        <a:buSzTx/>
                        <a:buFontTx/>
                        <a:buNone/>
                        <a:tabLst/>
                      </a:pPr>
                      <a:r>
                        <a:rPr kumimoji="0" lang="en-US" altLang="zh-CN" sz="1400" u="none" strike="noStrike" cap="none" normalizeH="0" baseline="0" dirty="0">
                          <a:ln>
                            <a:noFill/>
                          </a:ln>
                          <a:effectLst/>
                          <a:latin typeface="Helvetica"/>
                          <a:cs typeface="Helvetica"/>
                        </a:rPr>
                        <a:t>8.950.000</a:t>
                      </a:r>
                      <a:endParaRPr kumimoji="0" lang="zh-CN" altLang="en-US" sz="1400" b="0" i="0" u="none" strike="noStrike" cap="none" normalizeH="0" baseline="0" dirty="0">
                        <a:ln>
                          <a:noFill/>
                        </a:ln>
                        <a:solidFill>
                          <a:srgbClr val="002060"/>
                        </a:solidFill>
                        <a:effectLst/>
                        <a:latin typeface="Helvetica"/>
                        <a:ea typeface="Microsoft YaHei" panose="020B0503020204020204" pitchFamily="34" charset="-122"/>
                        <a:cs typeface="Helvetica"/>
                      </a:endParaRPr>
                    </a:p>
                  </a:txBody>
                  <a:tcPr marL="68586" marR="68586" marT="45716" marB="45716" anchor="ctr" anchorCtr="1" horzOverflow="overflow"/>
                </a:tc>
                <a:extLst>
                  <a:ext uri="{0D108BD9-81ED-4DB2-BD59-A6C34878D82A}">
                    <a16:rowId xmlns="" xmlns:a16="http://schemas.microsoft.com/office/drawing/2014/main" val="10003"/>
                  </a:ext>
                </a:extLst>
              </a:tr>
            </a:tbl>
          </a:graphicData>
        </a:graphic>
      </p:graphicFrame>
      <p:sp>
        <p:nvSpPr>
          <p:cNvPr id="18471" name="TextBox 7"/>
          <p:cNvSpPr txBox="1">
            <a:spLocks noChangeArrowheads="1"/>
          </p:cNvSpPr>
          <p:nvPr/>
        </p:nvSpPr>
        <p:spPr bwMode="auto">
          <a:xfrm>
            <a:off x="724340" y="1143386"/>
            <a:ext cx="80313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514350" eaLnBrk="0" hangingPunct="0">
              <a:defRPr sz="1400">
                <a:solidFill>
                  <a:srgbClr val="000000"/>
                </a:solidFill>
                <a:latin typeface="Arial" charset="0"/>
                <a:ea typeface="ＭＳ Ｐゴシック" charset="0"/>
                <a:cs typeface="ＭＳ Ｐゴシック" charset="0"/>
                <a:sym typeface="Arial" charset="0"/>
              </a:defRPr>
            </a:lvl1pPr>
            <a:lvl2pPr marL="742950" indent="-285750" defTabSz="514350" eaLnBrk="0" hangingPunct="0">
              <a:defRPr sz="1400">
                <a:solidFill>
                  <a:srgbClr val="000000"/>
                </a:solidFill>
                <a:latin typeface="Arial" charset="0"/>
                <a:ea typeface="ＭＳ Ｐゴシック" charset="0"/>
                <a:sym typeface="Arial" charset="0"/>
              </a:defRPr>
            </a:lvl2pPr>
            <a:lvl3pPr marL="1143000" indent="-228600" defTabSz="514350" eaLnBrk="0" hangingPunct="0">
              <a:defRPr sz="1400">
                <a:solidFill>
                  <a:srgbClr val="000000"/>
                </a:solidFill>
                <a:latin typeface="Arial" charset="0"/>
                <a:ea typeface="ＭＳ Ｐゴシック" charset="0"/>
                <a:sym typeface="Arial" charset="0"/>
              </a:defRPr>
            </a:lvl3pPr>
            <a:lvl4pPr marL="1600200" indent="-228600" defTabSz="514350" eaLnBrk="0" hangingPunct="0">
              <a:defRPr sz="1400">
                <a:solidFill>
                  <a:srgbClr val="000000"/>
                </a:solidFill>
                <a:latin typeface="Arial" charset="0"/>
                <a:ea typeface="ＭＳ Ｐゴシック" charset="0"/>
                <a:sym typeface="Arial" charset="0"/>
              </a:defRPr>
            </a:lvl4pPr>
            <a:lvl5pPr marL="2057400" indent="-228600" defTabSz="514350" eaLnBrk="0" hangingPunct="0">
              <a:defRPr sz="1400">
                <a:solidFill>
                  <a:srgbClr val="000000"/>
                </a:solidFill>
                <a:latin typeface="Arial" charset="0"/>
                <a:ea typeface="ＭＳ Ｐゴシック" charset="0"/>
                <a:sym typeface="Arial" charset="0"/>
              </a:defRPr>
            </a:lvl5pPr>
            <a:lvl6pPr marL="2514600" indent="-228600" defTabSz="514350" eaLnBrk="0" fontAlgn="base" hangingPunct="0">
              <a:spcBef>
                <a:spcPct val="0"/>
              </a:spcBef>
              <a:spcAft>
                <a:spcPct val="0"/>
              </a:spcAft>
              <a:defRPr sz="1400">
                <a:solidFill>
                  <a:srgbClr val="000000"/>
                </a:solidFill>
                <a:latin typeface="Arial" charset="0"/>
                <a:ea typeface="ＭＳ Ｐゴシック" charset="0"/>
                <a:sym typeface="Arial" charset="0"/>
              </a:defRPr>
            </a:lvl6pPr>
            <a:lvl7pPr marL="2971800" indent="-228600" defTabSz="514350" eaLnBrk="0" fontAlgn="base" hangingPunct="0">
              <a:spcBef>
                <a:spcPct val="0"/>
              </a:spcBef>
              <a:spcAft>
                <a:spcPct val="0"/>
              </a:spcAft>
              <a:defRPr sz="1400">
                <a:solidFill>
                  <a:srgbClr val="000000"/>
                </a:solidFill>
                <a:latin typeface="Arial" charset="0"/>
                <a:ea typeface="ＭＳ Ｐゴシック" charset="0"/>
                <a:sym typeface="Arial" charset="0"/>
              </a:defRPr>
            </a:lvl7pPr>
            <a:lvl8pPr marL="3429000" indent="-228600" defTabSz="514350" eaLnBrk="0" fontAlgn="base" hangingPunct="0">
              <a:spcBef>
                <a:spcPct val="0"/>
              </a:spcBef>
              <a:spcAft>
                <a:spcPct val="0"/>
              </a:spcAft>
              <a:defRPr sz="1400">
                <a:solidFill>
                  <a:srgbClr val="000000"/>
                </a:solidFill>
                <a:latin typeface="Arial" charset="0"/>
                <a:ea typeface="ＭＳ Ｐゴシック" charset="0"/>
                <a:sym typeface="Arial" charset="0"/>
              </a:defRPr>
            </a:lvl8pPr>
            <a:lvl9pPr marL="3886200" indent="-228600" defTabSz="514350" eaLnBrk="0" fontAlgn="base" hangingPunct="0">
              <a:spcBef>
                <a:spcPct val="0"/>
              </a:spcBef>
              <a:spcAft>
                <a:spcPct val="0"/>
              </a:spcAft>
              <a:defRPr sz="1400">
                <a:solidFill>
                  <a:srgbClr val="000000"/>
                </a:solidFill>
                <a:latin typeface="Arial" charset="0"/>
                <a:ea typeface="ＭＳ Ｐゴシック" charset="0"/>
                <a:sym typeface="Arial" charset="0"/>
              </a:defRPr>
            </a:lvl9pPr>
          </a:lstStyle>
          <a:p>
            <a:pPr algn="ctr" eaLnBrk="1" hangingPunct="1"/>
            <a:r>
              <a:rPr lang="en-US" altLang="zh-CN" b="1" dirty="0" err="1">
                <a:solidFill>
                  <a:srgbClr val="002060"/>
                </a:solidFill>
                <a:latin typeface="Microsoft YaHei" panose="020B0503020204020204" pitchFamily="34" charset="-122"/>
                <a:ea typeface="Microsoft YaHei" panose="020B0503020204020204" pitchFamily="34" charset="-122"/>
                <a:cs typeface="Heiti SC Light" charset="0"/>
              </a:rPr>
              <a:t>Produk</a:t>
            </a:r>
            <a:endParaRPr lang="zh-CN" altLang="en-US" b="1" dirty="0">
              <a:solidFill>
                <a:srgbClr val="002060"/>
              </a:solidFill>
              <a:latin typeface="Microsoft YaHei" panose="020B0503020204020204" pitchFamily="34" charset="-122"/>
              <a:ea typeface="Microsoft YaHei" panose="020B0503020204020204" pitchFamily="34" charset="-122"/>
              <a:cs typeface="Heiti SC Light" charset="0"/>
            </a:endParaRPr>
          </a:p>
        </p:txBody>
      </p:sp>
      <p:pic>
        <p:nvPicPr>
          <p:cNvPr id="19" name="Picture 4" descr="C:\Users\Administrator\Desktop\主效果图-修图.png"/>
          <p:cNvPicPr>
            <a:picLocks noChangeAspect="1" noChangeArrowheads="1"/>
          </p:cNvPicPr>
          <p:nvPr/>
        </p:nvPicPr>
        <p:blipFill>
          <a:blip r:embed="rId3" cstate="print"/>
          <a:srcRect/>
          <a:stretch>
            <a:fillRect/>
          </a:stretch>
        </p:blipFill>
        <p:spPr bwMode="auto">
          <a:xfrm>
            <a:off x="1957294" y="668224"/>
            <a:ext cx="1557443" cy="1192264"/>
          </a:xfrm>
          <a:prstGeom prst="rect">
            <a:avLst/>
          </a:prstGeom>
          <a:noFill/>
          <a:scene3d>
            <a:camera prst="orthographicFront">
              <a:rot lat="0" lon="21599994" rev="0"/>
            </a:camera>
            <a:lightRig rig="threePt" dir="t"/>
          </a:scene3d>
        </p:spPr>
      </p:pic>
      <p:pic>
        <p:nvPicPr>
          <p:cNvPr id="18465" name="图片 2"/>
          <p:cNvPicPr>
            <a:picLocks noChangeAspect="1"/>
          </p:cNvPicPr>
          <p:nvPr/>
        </p:nvPicPr>
        <p:blipFill rotWithShape="1">
          <a:blip r:embed="rId4">
            <a:extLst>
              <a:ext uri="{28A0092B-C50C-407E-A947-70E740481C1C}">
                <a14:useLocalDpi xmlns:a14="http://schemas.microsoft.com/office/drawing/2010/main" val="0"/>
              </a:ext>
            </a:extLst>
          </a:blip>
          <a:srcRect l="18275" t="10682" r="53419" b="28864"/>
          <a:stretch/>
        </p:blipFill>
        <p:spPr bwMode="auto">
          <a:xfrm>
            <a:off x="3870138" y="743619"/>
            <a:ext cx="985744" cy="10025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7" name="Picture 12" descr="http://www.k-link.co.id/upload/product/original/sevenstarcopy.jpg"/>
          <p:cNvPicPr>
            <a:picLocks noChangeAspect="1" noChangeArrowheads="1"/>
          </p:cNvPicPr>
          <p:nvPr/>
        </p:nvPicPr>
        <p:blipFill>
          <a:blip r:embed="rId5" cstate="print">
            <a:extLst>
              <a:ext uri="{28A0092B-C50C-407E-A947-70E740481C1C}">
                <a14:useLocalDpi xmlns:a14="http://schemas.microsoft.com/office/drawing/2010/main" val="0"/>
              </a:ext>
            </a:extLst>
          </a:blip>
          <a:srcRect l="15244" t="6094" r="21036" b="8594"/>
          <a:stretch>
            <a:fillRect/>
          </a:stretch>
        </p:blipFill>
        <p:spPr bwMode="auto">
          <a:xfrm>
            <a:off x="5557834" y="786721"/>
            <a:ext cx="1240401" cy="871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68" name="Picture 1"/>
          <p:cNvPicPr>
            <a:picLocks noChangeAspect="1"/>
          </p:cNvPicPr>
          <p:nvPr/>
        </p:nvPicPr>
        <p:blipFill rotWithShape="1">
          <a:blip r:embed="rId6">
            <a:extLst>
              <a:ext uri="{28A0092B-C50C-407E-A947-70E740481C1C}">
                <a14:useLocalDpi xmlns:a14="http://schemas.microsoft.com/office/drawing/2010/main" val="0"/>
              </a:ext>
            </a:extLst>
          </a:blip>
          <a:srcRect l="32836" r="27705" b="6953"/>
          <a:stretch/>
        </p:blipFill>
        <p:spPr bwMode="auto">
          <a:xfrm>
            <a:off x="7659472" y="674097"/>
            <a:ext cx="641446" cy="107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矩形 6">
            <a:extLst>
              <a:ext uri="{FF2B5EF4-FFF2-40B4-BE49-F238E27FC236}">
                <a16:creationId xmlns="" xmlns:a16="http://schemas.microsoft.com/office/drawing/2014/main" id="{4B5E42F8-8675-4889-B9E0-0E7483890CDD}"/>
              </a:ext>
            </a:extLst>
          </p:cNvPr>
          <p:cNvSpPr/>
          <p:nvPr/>
        </p:nvSpPr>
        <p:spPr>
          <a:xfrm>
            <a:off x="134471" y="120734"/>
            <a:ext cx="9144000" cy="584776"/>
          </a:xfrm>
          <a:prstGeom prst="rect">
            <a:avLst/>
          </a:prstGeom>
        </p:spPr>
        <p:txBody>
          <a:bodyPr wrap="square">
            <a:spAutoFit/>
          </a:bodyPr>
          <a:lstStyle/>
          <a:p>
            <a:r>
              <a:rPr lang="en-ID" altLang="zh-CN" sz="3200" b="1" dirty="0" err="1">
                <a:solidFill>
                  <a:srgbClr val="002060"/>
                </a:solidFill>
                <a:latin typeface="Helvetica"/>
                <a:ea typeface="Microsoft YaHei" panose="020B0503020204020204" pitchFamily="34" charset="-122"/>
                <a:cs typeface="Helvetica"/>
              </a:rPr>
              <a:t>Perbandingan</a:t>
            </a:r>
            <a:r>
              <a:rPr lang="en-ID" altLang="zh-CN" sz="3200" b="1" dirty="0">
                <a:solidFill>
                  <a:srgbClr val="002060"/>
                </a:solidFill>
                <a:latin typeface="Helvetica"/>
                <a:ea typeface="Microsoft YaHei" panose="020B0503020204020204" pitchFamily="34" charset="-122"/>
                <a:cs typeface="Helvetica"/>
              </a:rPr>
              <a:t> </a:t>
            </a:r>
            <a:r>
              <a:rPr lang="en-ID" altLang="zh-CN" sz="3200" b="1" dirty="0" err="1">
                <a:solidFill>
                  <a:srgbClr val="002060"/>
                </a:solidFill>
                <a:latin typeface="Helvetica"/>
                <a:ea typeface="Microsoft YaHei" panose="020B0503020204020204" pitchFamily="34" charset="-122"/>
                <a:cs typeface="Helvetica"/>
              </a:rPr>
              <a:t>Harga</a:t>
            </a:r>
            <a:r>
              <a:rPr lang="en-ID" altLang="zh-CN" sz="3200" b="1" dirty="0">
                <a:solidFill>
                  <a:srgbClr val="002060"/>
                </a:solidFill>
                <a:latin typeface="Helvetica"/>
                <a:ea typeface="Microsoft YaHei" panose="020B0503020204020204" pitchFamily="34" charset="-122"/>
                <a:cs typeface="Helvetica"/>
              </a:rPr>
              <a:t> Water Purifier</a:t>
            </a:r>
            <a:endParaRPr lang="en-US" altLang="zh-CN" sz="3200" b="1" dirty="0">
              <a:solidFill>
                <a:srgbClr val="002060"/>
              </a:solidFill>
              <a:latin typeface="Helvetica"/>
              <a:ea typeface="Microsoft YaHei" panose="020B0503020204020204" pitchFamily="34" charset="-122"/>
              <a:cs typeface="Helvetica"/>
            </a:endParaRPr>
          </a:p>
        </p:txBody>
      </p:sp>
      <p:sp>
        <p:nvSpPr>
          <p:cNvPr id="2" name="Rounded Rectangle 1"/>
          <p:cNvSpPr/>
          <p:nvPr/>
        </p:nvSpPr>
        <p:spPr>
          <a:xfrm>
            <a:off x="1890656" y="1860488"/>
            <a:ext cx="1741544" cy="276028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95522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852724248"/>
              </p:ext>
            </p:extLst>
          </p:nvPr>
        </p:nvGraphicFramePr>
        <p:xfrm>
          <a:off x="239061" y="642474"/>
          <a:ext cx="8650939" cy="4002442"/>
        </p:xfrm>
        <a:graphic>
          <a:graphicData uri="http://schemas.openxmlformats.org/drawingml/2006/table">
            <a:tbl>
              <a:tblPr firstRow="1" bandRow="1">
                <a:tableStyleId>{5C22544A-7EE6-4342-B048-85BDC9FD1C3A}</a:tableStyleId>
              </a:tblPr>
              <a:tblGrid>
                <a:gridCol w="2709932">
                  <a:extLst>
                    <a:ext uri="{9D8B030D-6E8A-4147-A177-3AD203B41FA5}">
                      <a16:colId xmlns="" xmlns:a16="http://schemas.microsoft.com/office/drawing/2014/main" val="20000"/>
                    </a:ext>
                  </a:extLst>
                </a:gridCol>
                <a:gridCol w="1840721">
                  <a:extLst>
                    <a:ext uri="{9D8B030D-6E8A-4147-A177-3AD203B41FA5}">
                      <a16:colId xmlns="" xmlns:a16="http://schemas.microsoft.com/office/drawing/2014/main" val="20001"/>
                    </a:ext>
                  </a:extLst>
                </a:gridCol>
                <a:gridCol w="2358187">
                  <a:extLst>
                    <a:ext uri="{9D8B030D-6E8A-4147-A177-3AD203B41FA5}">
                      <a16:colId xmlns="" xmlns:a16="http://schemas.microsoft.com/office/drawing/2014/main" val="20002"/>
                    </a:ext>
                  </a:extLst>
                </a:gridCol>
                <a:gridCol w="1742099">
                  <a:extLst>
                    <a:ext uri="{9D8B030D-6E8A-4147-A177-3AD203B41FA5}">
                      <a16:colId xmlns="" xmlns:a16="http://schemas.microsoft.com/office/drawing/2014/main" val="20003"/>
                    </a:ext>
                  </a:extLst>
                </a:gridCol>
              </a:tblGrid>
              <a:tr h="485782">
                <a:tc>
                  <a:txBody>
                    <a:bodyPr/>
                    <a:lstStyle/>
                    <a:p>
                      <a:pPr algn="l"/>
                      <a:r>
                        <a:rPr lang="en-US" sz="1200" dirty="0" smtClean="0">
                          <a:solidFill>
                            <a:schemeClr val="bg1"/>
                          </a:solidFill>
                          <a:latin typeface="黑体"/>
                          <a:ea typeface="黑体"/>
                          <a:cs typeface="黑体"/>
                        </a:rPr>
                        <a:t>Parameter</a:t>
                      </a:r>
                      <a:endParaRPr lang="en-US" sz="1200" dirty="0">
                        <a:solidFill>
                          <a:schemeClr val="bg1"/>
                        </a:solidFill>
                        <a:latin typeface="黑体"/>
                        <a:ea typeface="黑体"/>
                        <a:cs typeface="黑体"/>
                      </a:endParaRPr>
                    </a:p>
                  </a:txBody>
                  <a:tcPr marT="60960" marB="60960" anchor="ctr"/>
                </a:tc>
                <a:tc>
                  <a:txBody>
                    <a:bodyPr/>
                    <a:lstStyle/>
                    <a:p>
                      <a:pPr algn="ctr"/>
                      <a:r>
                        <a:rPr lang="en-US" sz="1200" dirty="0" err="1" smtClean="0">
                          <a:latin typeface="黑体"/>
                          <a:ea typeface="黑体"/>
                          <a:cs typeface="黑体"/>
                        </a:rPr>
                        <a:t>T</a:t>
                      </a:r>
                      <a:r>
                        <a:rPr lang="en-US" altLang="zh-CN" sz="1200" dirty="0" err="1" smtClean="0">
                          <a:latin typeface="黑体"/>
                          <a:ea typeface="黑体"/>
                          <a:cs typeface="黑体"/>
                        </a:rPr>
                        <a:t>iens</a:t>
                      </a:r>
                      <a:r>
                        <a:rPr lang="en-US" altLang="zh-CN" sz="1200" dirty="0" smtClean="0">
                          <a:latin typeface="黑体"/>
                          <a:ea typeface="黑体"/>
                          <a:cs typeface="黑体"/>
                        </a:rPr>
                        <a:t> </a:t>
                      </a:r>
                      <a:r>
                        <a:rPr lang="en-US" altLang="zh-CN" sz="1200" dirty="0">
                          <a:latin typeface="黑体"/>
                          <a:ea typeface="黑体"/>
                          <a:cs typeface="黑体"/>
                        </a:rPr>
                        <a:t>Ultrafiltration     Water Purifier</a:t>
                      </a:r>
                      <a:endParaRPr lang="en-US" sz="1200" dirty="0">
                        <a:latin typeface="黑体"/>
                        <a:ea typeface="黑体"/>
                        <a:cs typeface="黑体"/>
                      </a:endParaRPr>
                    </a:p>
                  </a:txBody>
                  <a:tcPr marT="60960" marB="60960"/>
                </a:tc>
                <a:tc>
                  <a:txBody>
                    <a:bodyPr/>
                    <a:lstStyle/>
                    <a:p>
                      <a:pPr algn="ctr"/>
                      <a:r>
                        <a:rPr lang="en-US" sz="1200" dirty="0" err="1" smtClean="0">
                          <a:latin typeface="黑体"/>
                          <a:ea typeface="黑体"/>
                          <a:cs typeface="黑体"/>
                        </a:rPr>
                        <a:t>Karbon</a:t>
                      </a:r>
                      <a:r>
                        <a:rPr lang="en-US" sz="1200" dirty="0" smtClean="0">
                          <a:latin typeface="黑体"/>
                          <a:ea typeface="黑体"/>
                          <a:cs typeface="黑体"/>
                        </a:rPr>
                        <a:t> </a:t>
                      </a:r>
                      <a:r>
                        <a:rPr lang="en-US" sz="1200" dirty="0" err="1">
                          <a:latin typeface="黑体"/>
                          <a:ea typeface="黑体"/>
                          <a:cs typeface="黑体"/>
                        </a:rPr>
                        <a:t>Aktif</a:t>
                      </a:r>
                      <a:r>
                        <a:rPr lang="en-US" sz="1200" dirty="0">
                          <a:latin typeface="黑体"/>
                          <a:ea typeface="黑体"/>
                          <a:cs typeface="黑体"/>
                        </a:rPr>
                        <a:t> </a:t>
                      </a:r>
                      <a:r>
                        <a:rPr lang="en-US" altLang="zh-CN" sz="1200" dirty="0">
                          <a:latin typeface="黑体"/>
                          <a:ea typeface="黑体"/>
                          <a:cs typeface="黑体"/>
                        </a:rPr>
                        <a:t>+ </a:t>
                      </a:r>
                    </a:p>
                    <a:p>
                      <a:pPr algn="ctr"/>
                      <a:r>
                        <a:rPr lang="en-US" altLang="zh-CN" sz="1200" dirty="0">
                          <a:latin typeface="黑体"/>
                          <a:ea typeface="黑体"/>
                          <a:cs typeface="黑体"/>
                        </a:rPr>
                        <a:t>Reverse Osmosis</a:t>
                      </a:r>
                      <a:endParaRPr lang="en-US" sz="1200" dirty="0">
                        <a:latin typeface="黑体"/>
                        <a:ea typeface="黑体"/>
                        <a:cs typeface="黑体"/>
                      </a:endParaRPr>
                    </a:p>
                  </a:txBody>
                  <a:tcPr marT="60960" marB="60960"/>
                </a:tc>
                <a:tc>
                  <a:txBody>
                    <a:bodyPr/>
                    <a:lstStyle/>
                    <a:p>
                      <a:pPr algn="ctr"/>
                      <a:r>
                        <a:rPr lang="en-US" sz="1200" dirty="0" err="1" smtClean="0">
                          <a:latin typeface="黑体"/>
                          <a:ea typeface="黑体"/>
                          <a:cs typeface="黑体"/>
                        </a:rPr>
                        <a:t>Karbon</a:t>
                      </a:r>
                      <a:r>
                        <a:rPr lang="en-US" sz="1200" dirty="0" smtClean="0">
                          <a:latin typeface="黑体"/>
                          <a:ea typeface="黑体"/>
                          <a:cs typeface="黑体"/>
                        </a:rPr>
                        <a:t> </a:t>
                      </a:r>
                      <a:r>
                        <a:rPr lang="en-US" sz="1200" dirty="0" err="1">
                          <a:latin typeface="黑体"/>
                          <a:ea typeface="黑体"/>
                          <a:cs typeface="黑体"/>
                        </a:rPr>
                        <a:t>Aktif</a:t>
                      </a:r>
                      <a:r>
                        <a:rPr lang="en-US" altLang="zh-CN" sz="1200" dirty="0">
                          <a:latin typeface="黑体"/>
                          <a:ea typeface="黑体"/>
                          <a:cs typeface="黑体"/>
                        </a:rPr>
                        <a:t>+ </a:t>
                      </a:r>
                    </a:p>
                    <a:p>
                      <a:pPr algn="ctr"/>
                      <a:r>
                        <a:rPr lang="en-US" altLang="zh-CN" sz="1200" dirty="0">
                          <a:latin typeface="黑体"/>
                          <a:ea typeface="黑体"/>
                          <a:cs typeface="黑体"/>
                        </a:rPr>
                        <a:t>UV Sterilizer</a:t>
                      </a:r>
                      <a:endParaRPr lang="en-US" sz="1200" dirty="0">
                        <a:latin typeface="黑体"/>
                        <a:ea typeface="黑体"/>
                        <a:cs typeface="黑体"/>
                      </a:endParaRPr>
                    </a:p>
                  </a:txBody>
                  <a:tcPr marT="60960" marB="60960"/>
                </a:tc>
                <a:extLst>
                  <a:ext uri="{0D108BD9-81ED-4DB2-BD59-A6C34878D82A}">
                    <a16:rowId xmlns="" xmlns:a16="http://schemas.microsoft.com/office/drawing/2014/main" val="10000"/>
                  </a:ext>
                </a:extLst>
              </a:tr>
              <a:tr h="28575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latin typeface="黑体"/>
                          <a:ea typeface="黑体"/>
                          <a:cs typeface="黑体"/>
                        </a:rPr>
                        <a:t>Harga</a:t>
                      </a:r>
                      <a:r>
                        <a:rPr lang="en-US" sz="1200" dirty="0">
                          <a:latin typeface="黑体"/>
                          <a:ea typeface="黑体"/>
                          <a:cs typeface="黑体"/>
                        </a:rPr>
                        <a:t> </a:t>
                      </a:r>
                      <a:r>
                        <a:rPr lang="en-US" sz="1200" dirty="0" err="1">
                          <a:latin typeface="黑体"/>
                          <a:ea typeface="黑体"/>
                          <a:cs typeface="黑体"/>
                        </a:rPr>
                        <a:t>Produk</a:t>
                      </a:r>
                      <a:r>
                        <a:rPr lang="en-US" sz="1200" dirty="0">
                          <a:latin typeface="黑体"/>
                          <a:ea typeface="黑体"/>
                          <a:cs typeface="黑体"/>
                        </a:rPr>
                        <a:t> </a:t>
                      </a:r>
                      <a:endParaRPr lang="en-US" sz="1200" dirty="0">
                        <a:solidFill>
                          <a:srgbClr val="002060"/>
                        </a:solidFill>
                        <a:latin typeface="黑体"/>
                        <a:ea typeface="黑体"/>
                        <a:cs typeface="黑体"/>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err="1">
                          <a:latin typeface="黑体"/>
                          <a:ea typeface="黑体"/>
                          <a:cs typeface="黑体"/>
                        </a:rPr>
                        <a:t>Terjangkau</a:t>
                      </a:r>
                      <a:r>
                        <a:rPr lang="en-US" sz="1200" dirty="0">
                          <a:latin typeface="黑体"/>
                          <a:ea typeface="黑体"/>
                          <a:cs typeface="黑体"/>
                        </a:rPr>
                        <a:t> </a:t>
                      </a:r>
                      <a:endParaRPr lang="en-US" sz="1200" dirty="0">
                        <a:solidFill>
                          <a:srgbClr val="002060"/>
                        </a:solidFill>
                        <a:latin typeface="黑体"/>
                        <a:ea typeface="黑体"/>
                        <a:cs typeface="黑体"/>
                      </a:endParaRPr>
                    </a:p>
                  </a:txBody>
                  <a:tcPr anchor="ctr"/>
                </a:tc>
                <a:tc>
                  <a:txBody>
                    <a:bodyPr/>
                    <a:lstStyle/>
                    <a:p>
                      <a:pPr algn="ctr"/>
                      <a:r>
                        <a:rPr lang="en-US" sz="1200" dirty="0" err="1" smtClean="0">
                          <a:latin typeface="黑体"/>
                          <a:ea typeface="黑体"/>
                          <a:cs typeface="黑体"/>
                        </a:rPr>
                        <a:t>Maha</a:t>
                      </a:r>
                      <a:r>
                        <a:rPr lang="id-ID" sz="1200" dirty="0" smtClean="0">
                          <a:latin typeface="黑体"/>
                          <a:ea typeface="黑体"/>
                          <a:cs typeface="黑体"/>
                        </a:rPr>
                        <a:t>l</a:t>
                      </a:r>
                      <a:endParaRPr lang="en-US" sz="1200" dirty="0">
                        <a:solidFill>
                          <a:srgbClr val="002060"/>
                        </a:solidFill>
                        <a:latin typeface="黑体"/>
                        <a:ea typeface="黑体"/>
                        <a:cs typeface="黑体"/>
                      </a:endParaRPr>
                    </a:p>
                  </a:txBody>
                  <a:tcPr anchor="ctr"/>
                </a:tc>
                <a:tc>
                  <a:txBody>
                    <a:bodyPr/>
                    <a:lstStyle/>
                    <a:p>
                      <a:pPr algn="ctr"/>
                      <a:r>
                        <a:rPr lang="en-US" sz="1200" dirty="0" smtClean="0">
                          <a:latin typeface="黑体"/>
                          <a:ea typeface="黑体"/>
                          <a:cs typeface="黑体"/>
                        </a:rPr>
                        <a:t>Mahal</a:t>
                      </a:r>
                      <a:endParaRPr lang="en-US" sz="1200" dirty="0">
                        <a:solidFill>
                          <a:srgbClr val="002060"/>
                        </a:solidFill>
                        <a:latin typeface="黑体"/>
                        <a:ea typeface="黑体"/>
                        <a:cs typeface="黑体"/>
                      </a:endParaRPr>
                    </a:p>
                  </a:txBody>
                  <a:tcPr anchor="ctr"/>
                </a:tc>
                <a:extLst>
                  <a:ext uri="{0D108BD9-81ED-4DB2-BD59-A6C34878D82A}">
                    <a16:rowId xmlns="" xmlns:a16="http://schemas.microsoft.com/office/drawing/2014/main" val="10001"/>
                  </a:ext>
                </a:extLst>
              </a:tr>
              <a:tr h="28575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latin typeface="黑体"/>
                          <a:ea typeface="黑体"/>
                          <a:cs typeface="黑体"/>
                        </a:rPr>
                        <a:t>Biaya</a:t>
                      </a:r>
                      <a:r>
                        <a:rPr lang="en-US" sz="1200" dirty="0">
                          <a:latin typeface="黑体"/>
                          <a:ea typeface="黑体"/>
                          <a:cs typeface="黑体"/>
                        </a:rPr>
                        <a:t> </a:t>
                      </a:r>
                      <a:r>
                        <a:rPr lang="en-US" sz="1200" dirty="0" err="1">
                          <a:latin typeface="黑体"/>
                          <a:ea typeface="黑体"/>
                          <a:cs typeface="黑体"/>
                        </a:rPr>
                        <a:t>Perawatan</a:t>
                      </a:r>
                      <a:r>
                        <a:rPr lang="en-US" sz="1200" dirty="0">
                          <a:latin typeface="黑体"/>
                          <a:ea typeface="黑体"/>
                          <a:cs typeface="黑体"/>
                        </a:rPr>
                        <a:t> </a:t>
                      </a:r>
                      <a:endParaRPr lang="en-US" sz="1200" dirty="0">
                        <a:solidFill>
                          <a:srgbClr val="002060"/>
                        </a:solidFill>
                        <a:latin typeface="黑体"/>
                        <a:ea typeface="黑体"/>
                        <a:cs typeface="黑体"/>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err="1">
                          <a:latin typeface="黑体"/>
                          <a:ea typeface="黑体"/>
                          <a:cs typeface="黑体"/>
                        </a:rPr>
                        <a:t>Terjangkau</a:t>
                      </a:r>
                      <a:r>
                        <a:rPr lang="en-US" sz="1200" dirty="0">
                          <a:latin typeface="黑体"/>
                          <a:ea typeface="黑体"/>
                          <a:cs typeface="黑体"/>
                        </a:rPr>
                        <a:t> </a:t>
                      </a:r>
                      <a:endParaRPr lang="en-US" sz="1200" dirty="0">
                        <a:solidFill>
                          <a:srgbClr val="002060"/>
                        </a:solidFill>
                        <a:latin typeface="黑体"/>
                        <a:ea typeface="黑体"/>
                        <a:cs typeface="黑体"/>
                      </a:endParaRPr>
                    </a:p>
                  </a:txBody>
                  <a:tcPr anchor="ctr"/>
                </a:tc>
                <a:tc>
                  <a:txBody>
                    <a:bodyPr/>
                    <a:lstStyle/>
                    <a:p>
                      <a:pPr algn="ctr"/>
                      <a:r>
                        <a:rPr lang="en-US" sz="1200" dirty="0" smtClean="0">
                          <a:latin typeface="黑体"/>
                          <a:ea typeface="黑体"/>
                          <a:cs typeface="黑体"/>
                        </a:rPr>
                        <a:t>Mahal</a:t>
                      </a:r>
                      <a:endParaRPr lang="en-US" sz="1200" dirty="0">
                        <a:solidFill>
                          <a:srgbClr val="002060"/>
                        </a:solidFill>
                        <a:latin typeface="黑体"/>
                        <a:ea typeface="黑体"/>
                        <a:cs typeface="黑体"/>
                      </a:endParaRPr>
                    </a:p>
                  </a:txBody>
                  <a:tcPr anchor="ctr"/>
                </a:tc>
                <a:tc>
                  <a:txBody>
                    <a:bodyPr/>
                    <a:lstStyle/>
                    <a:p>
                      <a:pPr algn="ctr"/>
                      <a:r>
                        <a:rPr lang="en-US" sz="1200" dirty="0" smtClean="0">
                          <a:latin typeface="黑体"/>
                          <a:ea typeface="黑体"/>
                          <a:cs typeface="黑体"/>
                        </a:rPr>
                        <a:t>Mahal</a:t>
                      </a:r>
                      <a:endParaRPr lang="en-US" sz="1200" dirty="0">
                        <a:solidFill>
                          <a:srgbClr val="002060"/>
                        </a:solidFill>
                        <a:latin typeface="黑体"/>
                        <a:ea typeface="黑体"/>
                        <a:cs typeface="黑体"/>
                      </a:endParaRPr>
                    </a:p>
                  </a:txBody>
                  <a:tcPr anchor="ctr"/>
                </a:tc>
                <a:extLst>
                  <a:ext uri="{0D108BD9-81ED-4DB2-BD59-A6C34878D82A}">
                    <a16:rowId xmlns="" xmlns:a16="http://schemas.microsoft.com/office/drawing/2014/main" val="10002"/>
                  </a:ext>
                </a:extLst>
              </a:tr>
              <a:tr h="28575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latin typeface="黑体"/>
                          <a:ea typeface="黑体"/>
                          <a:cs typeface="黑体"/>
                        </a:rPr>
                        <a:t>Penggunaan</a:t>
                      </a:r>
                      <a:r>
                        <a:rPr lang="en-US" sz="1200" baseline="0" dirty="0">
                          <a:latin typeface="黑体"/>
                          <a:ea typeface="黑体"/>
                          <a:cs typeface="黑体"/>
                        </a:rPr>
                        <a:t> </a:t>
                      </a:r>
                      <a:r>
                        <a:rPr lang="en-US" sz="1200" baseline="0" dirty="0" err="1">
                          <a:latin typeface="黑体"/>
                          <a:ea typeface="黑体"/>
                          <a:cs typeface="黑体"/>
                        </a:rPr>
                        <a:t>Listrik</a:t>
                      </a:r>
                      <a:r>
                        <a:rPr lang="en-US" sz="1200" baseline="0" dirty="0">
                          <a:latin typeface="黑体"/>
                          <a:ea typeface="黑体"/>
                          <a:cs typeface="黑体"/>
                        </a:rPr>
                        <a:t> </a:t>
                      </a:r>
                      <a:endParaRPr lang="en-US" sz="1200" dirty="0">
                        <a:solidFill>
                          <a:srgbClr val="002060"/>
                        </a:solidFill>
                        <a:latin typeface="黑体"/>
                        <a:ea typeface="黑体"/>
                        <a:cs typeface="黑体"/>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err="1">
                          <a:latin typeface="黑体"/>
                          <a:ea typeface="黑体"/>
                          <a:cs typeface="黑体"/>
                        </a:rPr>
                        <a:t>T</a:t>
                      </a:r>
                      <a:r>
                        <a:rPr lang="en-US" altLang="zh-CN" sz="1200" dirty="0" err="1">
                          <a:latin typeface="黑体"/>
                          <a:ea typeface="黑体"/>
                          <a:cs typeface="黑体"/>
                        </a:rPr>
                        <a:t>anpa</a:t>
                      </a:r>
                      <a:r>
                        <a:rPr lang="en-US" altLang="zh-CN" sz="1200" dirty="0">
                          <a:latin typeface="黑体"/>
                          <a:ea typeface="黑体"/>
                          <a:cs typeface="黑体"/>
                        </a:rPr>
                        <a:t> </a:t>
                      </a:r>
                      <a:r>
                        <a:rPr lang="en-US" altLang="zh-CN" sz="1200" dirty="0" err="1" smtClean="0">
                          <a:latin typeface="黑体"/>
                          <a:ea typeface="黑体"/>
                          <a:cs typeface="黑体"/>
                        </a:rPr>
                        <a:t>listrik</a:t>
                      </a:r>
                      <a:endParaRPr lang="en-US" sz="1200" dirty="0">
                        <a:solidFill>
                          <a:srgbClr val="002060"/>
                        </a:solidFill>
                        <a:latin typeface="黑体"/>
                        <a:ea typeface="黑体"/>
                        <a:cs typeface="黑体"/>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err="1">
                          <a:latin typeface="黑体"/>
                          <a:ea typeface="黑体"/>
                          <a:cs typeface="黑体"/>
                        </a:rPr>
                        <a:t>M</a:t>
                      </a:r>
                      <a:r>
                        <a:rPr lang="en-US" altLang="zh-CN" sz="1200" dirty="0" err="1">
                          <a:latin typeface="黑体"/>
                          <a:ea typeface="黑体"/>
                          <a:cs typeface="黑体"/>
                        </a:rPr>
                        <a:t>emerlukan</a:t>
                      </a:r>
                      <a:r>
                        <a:rPr lang="en-US" altLang="zh-CN" sz="1200" dirty="0">
                          <a:latin typeface="黑体"/>
                          <a:ea typeface="黑体"/>
                          <a:cs typeface="黑体"/>
                        </a:rPr>
                        <a:t> </a:t>
                      </a:r>
                      <a:r>
                        <a:rPr lang="en-US" altLang="zh-CN" sz="1200" dirty="0" err="1" smtClean="0">
                          <a:latin typeface="黑体"/>
                          <a:ea typeface="黑体"/>
                          <a:cs typeface="黑体"/>
                        </a:rPr>
                        <a:t>listrik</a:t>
                      </a:r>
                      <a:endParaRPr lang="en-US" sz="1200" dirty="0">
                        <a:solidFill>
                          <a:srgbClr val="002060"/>
                        </a:solidFill>
                        <a:latin typeface="黑体"/>
                        <a:ea typeface="黑体"/>
                        <a:cs typeface="黑体"/>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err="1">
                          <a:latin typeface="黑体"/>
                          <a:ea typeface="黑体"/>
                          <a:cs typeface="黑体"/>
                        </a:rPr>
                        <a:t>M</a:t>
                      </a:r>
                      <a:r>
                        <a:rPr lang="en-US" altLang="zh-CN" sz="1200" dirty="0" err="1">
                          <a:latin typeface="黑体"/>
                          <a:ea typeface="黑体"/>
                          <a:cs typeface="黑体"/>
                        </a:rPr>
                        <a:t>emerlukan</a:t>
                      </a:r>
                      <a:r>
                        <a:rPr lang="en-US" altLang="zh-CN" sz="1200" dirty="0">
                          <a:latin typeface="黑体"/>
                          <a:ea typeface="黑体"/>
                          <a:cs typeface="黑体"/>
                        </a:rPr>
                        <a:t> </a:t>
                      </a:r>
                      <a:r>
                        <a:rPr lang="en-US" altLang="zh-CN" sz="1200" dirty="0" err="1" smtClean="0">
                          <a:latin typeface="黑体"/>
                          <a:ea typeface="黑体"/>
                          <a:cs typeface="黑体"/>
                        </a:rPr>
                        <a:t>listrik</a:t>
                      </a:r>
                      <a:endParaRPr lang="en-US" altLang="zh-CN" sz="1200" dirty="0">
                        <a:latin typeface="黑体"/>
                        <a:ea typeface="黑体"/>
                        <a:cs typeface="黑体"/>
                      </a:endParaRPr>
                    </a:p>
                  </a:txBody>
                  <a:tcPr anchor="ctr"/>
                </a:tc>
                <a:extLst>
                  <a:ext uri="{0D108BD9-81ED-4DB2-BD59-A6C34878D82A}">
                    <a16:rowId xmlns="" xmlns:a16="http://schemas.microsoft.com/office/drawing/2014/main" val="10003"/>
                  </a:ext>
                </a:extLst>
              </a:tr>
              <a:tr h="28575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a:latin typeface="黑体"/>
                          <a:ea typeface="黑体"/>
                          <a:cs typeface="黑体"/>
                        </a:rPr>
                        <a:t>Ramah </a:t>
                      </a:r>
                      <a:r>
                        <a:rPr lang="en-US" sz="1200" dirty="0" err="1">
                          <a:latin typeface="黑体"/>
                          <a:ea typeface="黑体"/>
                          <a:cs typeface="黑体"/>
                        </a:rPr>
                        <a:t>Lingkungan</a:t>
                      </a:r>
                      <a:r>
                        <a:rPr lang="en-US" sz="1200" dirty="0">
                          <a:latin typeface="黑体"/>
                          <a:ea typeface="黑体"/>
                          <a:cs typeface="黑体"/>
                        </a:rPr>
                        <a:t> </a:t>
                      </a:r>
                      <a:endParaRPr lang="en-US" sz="1200" dirty="0">
                        <a:solidFill>
                          <a:srgbClr val="002060"/>
                        </a:solidFill>
                        <a:latin typeface="黑体"/>
                        <a:ea typeface="黑体"/>
                        <a:cs typeface="黑体"/>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a:latin typeface="黑体"/>
                          <a:ea typeface="黑体"/>
                          <a:cs typeface="黑体"/>
                        </a:rPr>
                        <a:t>R</a:t>
                      </a:r>
                      <a:r>
                        <a:rPr lang="en-US" altLang="zh-CN" sz="1200" dirty="0">
                          <a:latin typeface="黑体"/>
                          <a:ea typeface="黑体"/>
                          <a:cs typeface="黑体"/>
                        </a:rPr>
                        <a:t>amah </a:t>
                      </a:r>
                      <a:r>
                        <a:rPr lang="zh-CN" altLang="zh-CN" sz="1200" dirty="0">
                          <a:latin typeface="黑体"/>
                          <a:ea typeface="黑体"/>
                          <a:cs typeface="黑体"/>
                        </a:rPr>
                        <a:t>l</a:t>
                      </a:r>
                      <a:r>
                        <a:rPr lang="en-US" altLang="zh-CN" sz="1200" dirty="0" err="1" smtClean="0">
                          <a:latin typeface="黑体"/>
                          <a:ea typeface="黑体"/>
                          <a:cs typeface="黑体"/>
                        </a:rPr>
                        <a:t>ingkungan</a:t>
                      </a:r>
                      <a:endParaRPr lang="en-US" sz="1200" dirty="0">
                        <a:solidFill>
                          <a:srgbClr val="002060"/>
                        </a:solidFill>
                        <a:latin typeface="黑体"/>
                        <a:ea typeface="黑体"/>
                        <a:cs typeface="黑体"/>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err="1">
                          <a:latin typeface="黑体"/>
                          <a:ea typeface="黑体"/>
                          <a:cs typeface="黑体"/>
                        </a:rPr>
                        <a:t>T</a:t>
                      </a:r>
                      <a:r>
                        <a:rPr lang="en-US" altLang="zh-CN" sz="1200" dirty="0" err="1">
                          <a:latin typeface="黑体"/>
                          <a:ea typeface="黑体"/>
                          <a:cs typeface="黑体"/>
                        </a:rPr>
                        <a:t>idak</a:t>
                      </a:r>
                      <a:r>
                        <a:rPr lang="en-US" altLang="zh-CN" sz="1200" dirty="0">
                          <a:latin typeface="黑体"/>
                          <a:ea typeface="黑体"/>
                          <a:cs typeface="黑体"/>
                        </a:rPr>
                        <a:t> </a:t>
                      </a:r>
                      <a:r>
                        <a:rPr lang="en-US" altLang="zh-CN" sz="1200" dirty="0" err="1">
                          <a:latin typeface="黑体"/>
                          <a:ea typeface="黑体"/>
                          <a:cs typeface="黑体"/>
                        </a:rPr>
                        <a:t>ramah</a:t>
                      </a:r>
                      <a:r>
                        <a:rPr lang="en-US" altLang="zh-CN" sz="1200" dirty="0">
                          <a:latin typeface="黑体"/>
                          <a:ea typeface="黑体"/>
                          <a:cs typeface="黑体"/>
                        </a:rPr>
                        <a:t> </a:t>
                      </a:r>
                      <a:r>
                        <a:rPr lang="en-US" altLang="zh-CN" sz="1200" dirty="0" err="1" smtClean="0">
                          <a:latin typeface="黑体"/>
                          <a:ea typeface="黑体"/>
                          <a:cs typeface="黑体"/>
                        </a:rPr>
                        <a:t>lingkungan</a:t>
                      </a:r>
                      <a:endParaRPr lang="en-US" sz="1200" dirty="0">
                        <a:solidFill>
                          <a:srgbClr val="002060"/>
                        </a:solidFill>
                        <a:latin typeface="黑体"/>
                        <a:ea typeface="黑体"/>
                        <a:cs typeface="黑体"/>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dirty="0">
                          <a:latin typeface="黑体"/>
                          <a:ea typeface="黑体"/>
                          <a:cs typeface="黑体"/>
                        </a:rPr>
                        <a:t>R</a:t>
                      </a:r>
                      <a:r>
                        <a:rPr lang="en-US" altLang="zh-CN" sz="1200" dirty="0">
                          <a:latin typeface="黑体"/>
                          <a:ea typeface="黑体"/>
                          <a:cs typeface="黑体"/>
                        </a:rPr>
                        <a:t>amah </a:t>
                      </a:r>
                      <a:r>
                        <a:rPr lang="zh-CN" altLang="zh-CN" sz="1200" dirty="0">
                          <a:latin typeface="黑体"/>
                          <a:ea typeface="黑体"/>
                          <a:cs typeface="黑体"/>
                        </a:rPr>
                        <a:t>l</a:t>
                      </a:r>
                      <a:r>
                        <a:rPr lang="en-US" altLang="zh-CN" sz="1200" dirty="0" err="1" smtClean="0">
                          <a:latin typeface="黑体"/>
                          <a:ea typeface="黑体"/>
                          <a:cs typeface="黑体"/>
                        </a:rPr>
                        <a:t>ingkungan</a:t>
                      </a:r>
                      <a:endParaRPr lang="en-US" sz="1200" dirty="0">
                        <a:solidFill>
                          <a:srgbClr val="002060"/>
                        </a:solidFill>
                        <a:latin typeface="黑体"/>
                        <a:ea typeface="黑体"/>
                        <a:cs typeface="黑体"/>
                      </a:endParaRPr>
                    </a:p>
                  </a:txBody>
                  <a:tcPr anchor="ctr"/>
                </a:tc>
                <a:extLst>
                  <a:ext uri="{0D108BD9-81ED-4DB2-BD59-A6C34878D82A}">
                    <a16:rowId xmlns="" xmlns:a16="http://schemas.microsoft.com/office/drawing/2014/main" val="10004"/>
                  </a:ext>
                </a:extLst>
              </a:tr>
              <a:tr h="485782">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err="1">
                          <a:latin typeface="黑体"/>
                          <a:ea typeface="黑体"/>
                          <a:cs typeface="黑体"/>
                        </a:rPr>
                        <a:t>Limbah</a:t>
                      </a:r>
                      <a:r>
                        <a:rPr lang="en-US" sz="1200" baseline="0" dirty="0">
                          <a:latin typeface="黑体"/>
                          <a:ea typeface="黑体"/>
                          <a:cs typeface="黑体"/>
                        </a:rPr>
                        <a:t> Air </a:t>
                      </a:r>
                      <a:endParaRPr lang="en-US" sz="1200" dirty="0">
                        <a:solidFill>
                          <a:srgbClr val="002060"/>
                        </a:solidFill>
                        <a:latin typeface="黑体"/>
                        <a:ea typeface="黑体"/>
                        <a:cs typeface="黑体"/>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err="1">
                          <a:latin typeface="黑体"/>
                          <a:ea typeface="黑体"/>
                          <a:cs typeface="黑体"/>
                        </a:rPr>
                        <a:t>Tidak</a:t>
                      </a:r>
                      <a:r>
                        <a:rPr lang="en-US" sz="1200" baseline="0" dirty="0">
                          <a:latin typeface="黑体"/>
                          <a:ea typeface="黑体"/>
                          <a:cs typeface="黑体"/>
                        </a:rPr>
                        <a:t> </a:t>
                      </a:r>
                      <a:r>
                        <a:rPr lang="en-US" sz="1200" baseline="0" dirty="0" err="1">
                          <a:latin typeface="黑体"/>
                          <a:ea typeface="黑体"/>
                          <a:cs typeface="黑体"/>
                        </a:rPr>
                        <a:t>ada</a:t>
                      </a:r>
                      <a:r>
                        <a:rPr lang="en-US" sz="1200" baseline="0" dirty="0">
                          <a:latin typeface="黑体"/>
                          <a:ea typeface="黑体"/>
                          <a:cs typeface="黑体"/>
                        </a:rPr>
                        <a:t> </a:t>
                      </a:r>
                      <a:endParaRPr lang="en-US" sz="1200" dirty="0">
                        <a:solidFill>
                          <a:srgbClr val="002060"/>
                        </a:solidFill>
                        <a:latin typeface="黑体"/>
                        <a:ea typeface="黑体"/>
                        <a:cs typeface="黑体"/>
                      </a:endParaRPr>
                    </a:p>
                  </a:txBody>
                  <a:tcPr anchor="ct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US" sz="1200" dirty="0" err="1">
                          <a:latin typeface="黑体"/>
                          <a:ea typeface="黑体"/>
                          <a:cs typeface="黑体"/>
                        </a:rPr>
                        <a:t>B</a:t>
                      </a:r>
                      <a:r>
                        <a:rPr lang="en-US" altLang="zh-CN" sz="1200" dirty="0" err="1">
                          <a:latin typeface="黑体"/>
                          <a:ea typeface="黑体"/>
                          <a:cs typeface="黑体"/>
                        </a:rPr>
                        <a:t>anyak</a:t>
                      </a:r>
                      <a:r>
                        <a:rPr lang="en-US" altLang="zh-CN" sz="1200" dirty="0">
                          <a:latin typeface="黑体"/>
                          <a:ea typeface="黑体"/>
                          <a:cs typeface="黑体"/>
                        </a:rPr>
                        <a:t> air yang</a:t>
                      </a:r>
                      <a:r>
                        <a:rPr lang="en-US" altLang="zh-CN" sz="1200" baseline="0" dirty="0">
                          <a:latin typeface="黑体"/>
                          <a:ea typeface="黑体"/>
                          <a:cs typeface="黑体"/>
                        </a:rPr>
                        <a:t> </a:t>
                      </a:r>
                      <a:r>
                        <a:rPr lang="en-US" altLang="zh-CN" sz="1200" dirty="0" err="1">
                          <a:latin typeface="黑体"/>
                          <a:ea typeface="黑体"/>
                          <a:cs typeface="黑体"/>
                        </a:rPr>
                        <a:t>terbuang</a:t>
                      </a:r>
                      <a:r>
                        <a:rPr lang="en-US" altLang="zh-CN" sz="1200" dirty="0">
                          <a:latin typeface="黑体"/>
                          <a:ea typeface="黑体"/>
                          <a:cs typeface="黑体"/>
                        </a:rPr>
                        <a:t> (</a:t>
                      </a:r>
                      <a:r>
                        <a:rPr lang="zh-CN" altLang="en-US" sz="1200" dirty="0">
                          <a:latin typeface="黑体"/>
                          <a:ea typeface="黑体"/>
                          <a:cs typeface="黑体"/>
                        </a:rPr>
                        <a:t>±</a:t>
                      </a:r>
                      <a:r>
                        <a:rPr lang="en-US" altLang="zh-CN" sz="1200" dirty="0">
                          <a:latin typeface="黑体"/>
                          <a:ea typeface="黑体"/>
                          <a:cs typeface="黑体"/>
                        </a:rPr>
                        <a:t>85</a:t>
                      </a:r>
                      <a:r>
                        <a:rPr lang="en-US" altLang="zh-CN" sz="1200" dirty="0" smtClean="0">
                          <a:latin typeface="黑体"/>
                          <a:ea typeface="黑体"/>
                          <a:cs typeface="黑体"/>
                        </a:rPr>
                        <a:t>%)</a:t>
                      </a:r>
                      <a:endParaRPr lang="en-US" altLang="zh-CN" sz="1200" dirty="0">
                        <a:latin typeface="Heiti SC Light"/>
                        <a:ea typeface="Heiti SC Light"/>
                        <a:cs typeface="Heiti SC Light"/>
                      </a:endParaRPr>
                    </a:p>
                  </a:txBody>
                  <a:tcPr anchor="ctr"/>
                </a:tc>
                <a:tc>
                  <a:txBody>
                    <a:bodyPr/>
                    <a:lstStyle/>
                    <a:p>
                      <a:pPr algn="ctr"/>
                      <a:r>
                        <a:rPr lang="en-US" sz="1200" dirty="0" err="1">
                          <a:latin typeface="黑体"/>
                          <a:ea typeface="黑体"/>
                          <a:cs typeface="黑体"/>
                        </a:rPr>
                        <a:t>Tidak</a:t>
                      </a:r>
                      <a:r>
                        <a:rPr lang="en-US" sz="1200" baseline="0" dirty="0">
                          <a:latin typeface="黑体"/>
                          <a:ea typeface="黑体"/>
                          <a:cs typeface="黑体"/>
                        </a:rPr>
                        <a:t> </a:t>
                      </a:r>
                      <a:r>
                        <a:rPr lang="en-US" sz="1200" baseline="0" dirty="0" err="1" smtClean="0">
                          <a:latin typeface="黑体"/>
                          <a:ea typeface="黑体"/>
                          <a:cs typeface="黑体"/>
                        </a:rPr>
                        <a:t>ada</a:t>
                      </a:r>
                      <a:endParaRPr lang="en-US" sz="1200" dirty="0">
                        <a:solidFill>
                          <a:srgbClr val="002060"/>
                        </a:solidFill>
                        <a:latin typeface="黑体"/>
                        <a:ea typeface="黑体"/>
                        <a:cs typeface="黑体"/>
                      </a:endParaRPr>
                    </a:p>
                  </a:txBody>
                  <a:tcPr anchor="ctr"/>
                </a:tc>
                <a:extLst>
                  <a:ext uri="{0D108BD9-81ED-4DB2-BD59-A6C34878D82A}">
                    <a16:rowId xmlns="" xmlns:a16="http://schemas.microsoft.com/office/drawing/2014/main" val="10005"/>
                  </a:ext>
                </a:extLst>
              </a:tr>
              <a:tr h="407416">
                <a:tc>
                  <a:txBody>
                    <a:bodyPr/>
                    <a:lstStyle/>
                    <a:p>
                      <a:r>
                        <a:rPr lang="en-US" altLang="zh-CN" sz="1200" dirty="0" err="1">
                          <a:latin typeface="黑体"/>
                          <a:ea typeface="黑体"/>
                          <a:cs typeface="黑体"/>
                        </a:rPr>
                        <a:t>Menghilangkan</a:t>
                      </a:r>
                      <a:r>
                        <a:rPr lang="en-US" altLang="zh-CN" sz="1200" baseline="0" dirty="0">
                          <a:latin typeface="黑体"/>
                          <a:ea typeface="黑体"/>
                          <a:cs typeface="黑体"/>
                        </a:rPr>
                        <a:t> </a:t>
                      </a:r>
                      <a:r>
                        <a:rPr lang="en-US" altLang="zh-CN" sz="1200" baseline="0" dirty="0" err="1">
                          <a:latin typeface="黑体"/>
                          <a:ea typeface="黑体"/>
                          <a:cs typeface="黑体"/>
                        </a:rPr>
                        <a:t>si</a:t>
                      </a:r>
                      <a:r>
                        <a:rPr lang="en-US" altLang="zh-CN" sz="1200" dirty="0" err="1">
                          <a:latin typeface="黑体"/>
                          <a:ea typeface="黑体"/>
                          <a:cs typeface="黑体"/>
                        </a:rPr>
                        <a:t>sa</a:t>
                      </a:r>
                      <a:r>
                        <a:rPr lang="en-US" altLang="zh-CN" sz="1200" dirty="0">
                          <a:latin typeface="黑体"/>
                          <a:ea typeface="黑体"/>
                          <a:cs typeface="黑体"/>
                        </a:rPr>
                        <a:t> </a:t>
                      </a:r>
                      <a:r>
                        <a:rPr lang="en-US" altLang="zh-CN" sz="1200" dirty="0" err="1">
                          <a:latin typeface="黑体"/>
                          <a:ea typeface="黑体"/>
                          <a:cs typeface="黑体"/>
                        </a:rPr>
                        <a:t>dan</a:t>
                      </a:r>
                      <a:r>
                        <a:rPr lang="en-US" altLang="zh-CN" sz="1200" dirty="0">
                          <a:latin typeface="黑体"/>
                          <a:ea typeface="黑体"/>
                          <a:cs typeface="黑体"/>
                        </a:rPr>
                        <a:t> </a:t>
                      </a:r>
                      <a:r>
                        <a:rPr lang="en-US" altLang="zh-CN" sz="1200" dirty="0" err="1">
                          <a:latin typeface="黑体"/>
                          <a:ea typeface="黑体"/>
                          <a:cs typeface="黑体"/>
                        </a:rPr>
                        <a:t>bau</a:t>
                      </a:r>
                      <a:r>
                        <a:rPr lang="en-US" altLang="zh-CN" sz="1200" dirty="0">
                          <a:latin typeface="黑体"/>
                          <a:ea typeface="黑体"/>
                          <a:cs typeface="黑体"/>
                        </a:rPr>
                        <a:t> </a:t>
                      </a:r>
                      <a:r>
                        <a:rPr lang="en-US" altLang="zh-CN" sz="1200" dirty="0" err="1">
                          <a:latin typeface="黑体"/>
                          <a:ea typeface="黑体"/>
                          <a:cs typeface="黑体"/>
                        </a:rPr>
                        <a:t>klorin</a:t>
                      </a:r>
                      <a:endParaRPr lang="en-US" altLang="zh-CN" sz="1200" dirty="0">
                        <a:latin typeface="黑体"/>
                        <a:ea typeface="黑体"/>
                        <a:cs typeface="黑体"/>
                      </a:endParaRPr>
                    </a:p>
                    <a:p>
                      <a:endParaRPr lang="en-US" sz="1200" dirty="0">
                        <a:solidFill>
                          <a:srgbClr val="002060"/>
                        </a:solidFill>
                        <a:latin typeface="黑体"/>
                        <a:ea typeface="黑体"/>
                        <a:cs typeface="黑体"/>
                      </a:endParaRPr>
                    </a:p>
                  </a:txBody>
                  <a:tcPr anchor="ctr"/>
                </a:tc>
                <a:tc>
                  <a:txBody>
                    <a:bodyPr/>
                    <a:lstStyle/>
                    <a:p>
                      <a:pPr algn="ctr" fontAlgn="ctr"/>
                      <a:r>
                        <a:rPr lang="en-US" sz="1200" b="0" i="0" u="none" strike="noStrike" dirty="0">
                          <a:solidFill>
                            <a:srgbClr val="0D0D0D"/>
                          </a:solidFill>
                          <a:effectLst/>
                          <a:latin typeface="黑体"/>
                          <a:ea typeface="黑体"/>
                          <a:cs typeface="黑体"/>
                          <a:sym typeface="Zapf Dingbats"/>
                        </a:rPr>
                        <a:t>✔</a:t>
                      </a:r>
                      <a:endParaRPr lang="en-US" sz="1200" b="0" i="0" u="none" strike="noStrike" dirty="0">
                        <a:solidFill>
                          <a:srgbClr val="0D0D0D"/>
                        </a:solidFill>
                        <a:effectLst/>
                        <a:latin typeface="黑体"/>
                        <a:ea typeface="黑体"/>
                        <a:cs typeface="黑体"/>
                      </a:endParaRPr>
                    </a:p>
                  </a:txBody>
                  <a:tcPr anchor="ctr"/>
                </a:tc>
                <a:tc>
                  <a:txBody>
                    <a:bodyPr/>
                    <a:lstStyle/>
                    <a:p>
                      <a:pPr algn="ctr" fontAlgn="ctr"/>
                      <a:r>
                        <a:rPr lang="en-US" sz="1200" b="0" i="0" u="none" strike="noStrike" dirty="0">
                          <a:solidFill>
                            <a:srgbClr val="0D0D0D"/>
                          </a:solidFill>
                          <a:effectLst/>
                          <a:latin typeface="黑体"/>
                          <a:ea typeface="黑体"/>
                          <a:cs typeface="黑体"/>
                          <a:sym typeface="Zapf Dingbats"/>
                        </a:rPr>
                        <a:t>✔</a:t>
                      </a:r>
                      <a:endParaRPr lang="en-US" sz="1200" b="0" i="0" u="none" strike="noStrike" dirty="0">
                        <a:solidFill>
                          <a:srgbClr val="0D0D0D"/>
                        </a:solidFill>
                        <a:effectLst/>
                        <a:latin typeface="黑体"/>
                        <a:ea typeface="黑体"/>
                        <a:cs typeface="黑体"/>
                      </a:endParaRPr>
                    </a:p>
                  </a:txBody>
                  <a:tcPr anchor="ctr"/>
                </a:tc>
                <a:tc>
                  <a:txBody>
                    <a:bodyPr/>
                    <a:lstStyle/>
                    <a:p>
                      <a:pPr algn="ctr" fontAlgn="ctr"/>
                      <a:r>
                        <a:rPr lang="en-US" sz="1200" b="0" i="0" u="none" strike="noStrike">
                          <a:solidFill>
                            <a:srgbClr val="0D0D0D"/>
                          </a:solidFill>
                          <a:effectLst/>
                          <a:latin typeface="黑体"/>
                          <a:ea typeface="黑体"/>
                          <a:cs typeface="黑体"/>
                          <a:sym typeface="Zapf Dingbats"/>
                        </a:rPr>
                        <a:t>✔</a:t>
                      </a:r>
                      <a:endParaRPr lang="en-US" sz="1200" b="0" i="0" u="none" strike="noStrike" dirty="0">
                        <a:solidFill>
                          <a:srgbClr val="0D0D0D"/>
                        </a:solidFill>
                        <a:effectLst/>
                        <a:latin typeface="黑体"/>
                        <a:ea typeface="黑体"/>
                        <a:cs typeface="黑体"/>
                      </a:endParaRPr>
                    </a:p>
                  </a:txBody>
                  <a:tcPr anchor="ctr"/>
                </a:tc>
                <a:extLst>
                  <a:ext uri="{0D108BD9-81ED-4DB2-BD59-A6C34878D82A}">
                    <a16:rowId xmlns="" xmlns:a16="http://schemas.microsoft.com/office/drawing/2014/main" val="10006"/>
                  </a:ext>
                </a:extLst>
              </a:tr>
              <a:tr h="301494">
                <a:tc>
                  <a:txBody>
                    <a:bodyPr/>
                    <a:lstStyle/>
                    <a:p>
                      <a:r>
                        <a:rPr lang="en-US" altLang="zh-CN" sz="1200" dirty="0" err="1">
                          <a:latin typeface="黑体"/>
                          <a:ea typeface="黑体"/>
                          <a:cs typeface="黑体"/>
                        </a:rPr>
                        <a:t>Menghilangkan</a:t>
                      </a:r>
                      <a:r>
                        <a:rPr lang="en-US" altLang="zh-CN" sz="1200" dirty="0">
                          <a:latin typeface="黑体"/>
                          <a:ea typeface="黑体"/>
                          <a:cs typeface="黑体"/>
                        </a:rPr>
                        <a:t> </a:t>
                      </a:r>
                      <a:r>
                        <a:rPr lang="en-US" altLang="zh-CN" sz="1200" dirty="0" err="1">
                          <a:latin typeface="黑体"/>
                          <a:ea typeface="黑体"/>
                          <a:cs typeface="黑体"/>
                        </a:rPr>
                        <a:t>bakteri</a:t>
                      </a:r>
                      <a:r>
                        <a:rPr lang="en-US" altLang="zh-CN" sz="1200" dirty="0">
                          <a:latin typeface="黑体"/>
                          <a:ea typeface="黑体"/>
                          <a:cs typeface="黑体"/>
                        </a:rPr>
                        <a:t> </a:t>
                      </a:r>
                      <a:r>
                        <a:rPr lang="en-US" altLang="zh-CN" sz="1200" dirty="0" err="1">
                          <a:latin typeface="黑体"/>
                          <a:ea typeface="黑体"/>
                          <a:cs typeface="黑体"/>
                        </a:rPr>
                        <a:t>E.coli</a:t>
                      </a:r>
                      <a:endParaRPr lang="en-US" altLang="zh-CN" sz="1200" dirty="0">
                        <a:latin typeface="黑体"/>
                        <a:ea typeface="黑体"/>
                        <a:cs typeface="黑体"/>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CN" sz="1200" dirty="0">
                        <a:latin typeface="黑体"/>
                        <a:ea typeface="黑体"/>
                        <a:cs typeface="黑体"/>
                      </a:endParaRPr>
                    </a:p>
                  </a:txBody>
                  <a:tcPr anchor="ctr"/>
                </a:tc>
                <a:tc>
                  <a:txBody>
                    <a:bodyPr/>
                    <a:lstStyle/>
                    <a:p>
                      <a:pPr algn="ctr" fontAlgn="ctr"/>
                      <a:r>
                        <a:rPr lang="en-US" sz="1200" b="0" i="0" u="none" strike="noStrike">
                          <a:solidFill>
                            <a:srgbClr val="0D0D0D"/>
                          </a:solidFill>
                          <a:effectLst/>
                          <a:latin typeface="黑体"/>
                          <a:ea typeface="黑体"/>
                          <a:cs typeface="黑体"/>
                          <a:sym typeface="Zapf Dingbats"/>
                        </a:rPr>
                        <a:t>✔</a:t>
                      </a:r>
                      <a:endParaRPr lang="en-US" sz="1200" b="0" i="0" u="none" strike="noStrike" dirty="0">
                        <a:solidFill>
                          <a:srgbClr val="0D0D0D"/>
                        </a:solidFill>
                        <a:effectLst/>
                        <a:latin typeface="黑体"/>
                        <a:ea typeface="黑体"/>
                        <a:cs typeface="黑体"/>
                      </a:endParaRPr>
                    </a:p>
                  </a:txBody>
                  <a:tcPr anchor="ctr"/>
                </a:tc>
                <a:tc>
                  <a:txBody>
                    <a:bodyPr/>
                    <a:lstStyle/>
                    <a:p>
                      <a:pPr algn="ctr" fontAlgn="ctr"/>
                      <a:r>
                        <a:rPr lang="en-US" sz="1200" b="0" i="0" u="none" strike="noStrike" dirty="0">
                          <a:solidFill>
                            <a:srgbClr val="0D0D0D"/>
                          </a:solidFill>
                          <a:effectLst/>
                          <a:latin typeface="黑体"/>
                          <a:ea typeface="黑体"/>
                          <a:cs typeface="黑体"/>
                          <a:sym typeface="Zapf Dingbats"/>
                        </a:rPr>
                        <a:t>✔</a:t>
                      </a:r>
                      <a:endParaRPr lang="en-US" sz="1200" b="0" i="0" u="none" strike="noStrike" dirty="0">
                        <a:solidFill>
                          <a:srgbClr val="0D0D0D"/>
                        </a:solidFill>
                        <a:effectLst/>
                        <a:latin typeface="黑体"/>
                        <a:ea typeface="黑体"/>
                        <a:cs typeface="黑体"/>
                      </a:endParaRPr>
                    </a:p>
                  </a:txBody>
                  <a:tcPr anchor="ctr"/>
                </a:tc>
                <a:tc>
                  <a:txBody>
                    <a:bodyPr/>
                    <a:lstStyle/>
                    <a:p>
                      <a:pPr algn="ctr" fontAlgn="ctr"/>
                      <a:r>
                        <a:rPr lang="en-US" sz="1200" b="0" i="0" u="none" strike="noStrike" dirty="0">
                          <a:solidFill>
                            <a:srgbClr val="0D0D0D"/>
                          </a:solidFill>
                          <a:effectLst/>
                          <a:latin typeface="黑体"/>
                          <a:ea typeface="黑体"/>
                          <a:cs typeface="黑体"/>
                          <a:sym typeface="Zapf Dingbats"/>
                        </a:rPr>
                        <a:t>✔</a:t>
                      </a:r>
                      <a:endParaRPr lang="en-US" sz="1200" b="0" i="0" u="none" strike="noStrike" dirty="0">
                        <a:solidFill>
                          <a:srgbClr val="0D0D0D"/>
                        </a:solidFill>
                        <a:effectLst/>
                        <a:latin typeface="黑体"/>
                        <a:ea typeface="黑体"/>
                        <a:cs typeface="黑体"/>
                      </a:endParaRPr>
                    </a:p>
                  </a:txBody>
                  <a:tcPr anchor="ctr"/>
                </a:tc>
                <a:extLst>
                  <a:ext uri="{0D108BD9-81ED-4DB2-BD59-A6C34878D82A}">
                    <a16:rowId xmlns="" xmlns:a16="http://schemas.microsoft.com/office/drawing/2014/main" val="10007"/>
                  </a:ext>
                </a:extLst>
              </a:tr>
              <a:tr h="4857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黑体"/>
                          <a:ea typeface="黑体"/>
                          <a:cs typeface="黑体"/>
                        </a:rPr>
                        <a:t>Menghilangkan</a:t>
                      </a:r>
                      <a:r>
                        <a:rPr lang="en-US" sz="1200" baseline="0" dirty="0">
                          <a:latin typeface="黑体"/>
                          <a:ea typeface="黑体"/>
                          <a:cs typeface="黑体"/>
                        </a:rPr>
                        <a:t> </a:t>
                      </a:r>
                      <a:r>
                        <a:rPr lang="en-US" sz="1200" baseline="0" dirty="0" err="1">
                          <a:latin typeface="黑体"/>
                          <a:ea typeface="黑体"/>
                          <a:cs typeface="黑体"/>
                        </a:rPr>
                        <a:t>p</a:t>
                      </a:r>
                      <a:r>
                        <a:rPr lang="en-US" sz="1200" dirty="0" err="1">
                          <a:latin typeface="黑体"/>
                          <a:ea typeface="黑体"/>
                          <a:cs typeface="黑体"/>
                        </a:rPr>
                        <a:t>artikel</a:t>
                      </a:r>
                      <a:r>
                        <a:rPr lang="en-US" sz="1200" dirty="0">
                          <a:latin typeface="黑体"/>
                          <a:ea typeface="黑体"/>
                          <a:cs typeface="黑体"/>
                        </a:rPr>
                        <a:t> </a:t>
                      </a:r>
                      <a:r>
                        <a:rPr lang="en-US" sz="1200" dirty="0" err="1">
                          <a:latin typeface="黑体"/>
                          <a:ea typeface="黑体"/>
                          <a:cs typeface="黑体"/>
                        </a:rPr>
                        <a:t>debu</a:t>
                      </a:r>
                      <a:r>
                        <a:rPr lang="en-US" sz="1200" baseline="0" dirty="0">
                          <a:latin typeface="黑体"/>
                          <a:ea typeface="黑体"/>
                          <a:cs typeface="黑体"/>
                        </a:rPr>
                        <a:t> </a:t>
                      </a:r>
                      <a:r>
                        <a:rPr lang="en-US" sz="1200" baseline="0" dirty="0" err="1">
                          <a:latin typeface="黑体"/>
                          <a:ea typeface="黑体"/>
                          <a:cs typeface="黑体"/>
                        </a:rPr>
                        <a:t>dan</a:t>
                      </a:r>
                      <a:r>
                        <a:rPr lang="en-US" sz="1200" baseline="0" dirty="0">
                          <a:latin typeface="黑体"/>
                          <a:ea typeface="黑体"/>
                          <a:cs typeface="黑体"/>
                        </a:rPr>
                        <a:t> </a:t>
                      </a:r>
                      <a:r>
                        <a:rPr lang="en-US" sz="1200" baseline="0" dirty="0" err="1" smtClean="0">
                          <a:latin typeface="黑体"/>
                          <a:ea typeface="黑体"/>
                          <a:cs typeface="黑体"/>
                        </a:rPr>
                        <a:t>kotora</a:t>
                      </a:r>
                      <a:r>
                        <a:rPr lang="id-ID" sz="1200" baseline="0" dirty="0" smtClean="0">
                          <a:latin typeface="黑体"/>
                          <a:ea typeface="黑体"/>
                          <a:cs typeface="黑体"/>
                        </a:rPr>
                        <a:t>n</a:t>
                      </a:r>
                      <a:endParaRPr lang="en-US" sz="1200" dirty="0">
                        <a:latin typeface="Heiti SC Light"/>
                        <a:ea typeface="Heiti SC Light"/>
                        <a:cs typeface="Heiti SC Light"/>
                      </a:endParaRPr>
                    </a:p>
                  </a:txBody>
                  <a:tcPr anchor="ctr"/>
                </a:tc>
                <a:tc>
                  <a:txBody>
                    <a:bodyPr/>
                    <a:lstStyle/>
                    <a:p>
                      <a:pPr algn="ctr" fontAlgn="ctr"/>
                      <a:r>
                        <a:rPr lang="en-US" sz="1200" b="0" i="0" u="none" strike="noStrike">
                          <a:solidFill>
                            <a:srgbClr val="0D0D0D"/>
                          </a:solidFill>
                          <a:effectLst/>
                          <a:latin typeface="黑体"/>
                          <a:ea typeface="黑体"/>
                          <a:cs typeface="黑体"/>
                          <a:sym typeface="Zapf Dingbats"/>
                        </a:rPr>
                        <a:t>✔</a:t>
                      </a:r>
                      <a:endParaRPr lang="en-US" sz="1200" b="0" i="0" u="none" strike="noStrike" dirty="0">
                        <a:solidFill>
                          <a:srgbClr val="0D0D0D"/>
                        </a:solidFill>
                        <a:effectLst/>
                        <a:latin typeface="黑体"/>
                        <a:ea typeface="黑体"/>
                        <a:cs typeface="黑体"/>
                      </a:endParaRPr>
                    </a:p>
                  </a:txBody>
                  <a:tcPr anchor="ctr"/>
                </a:tc>
                <a:tc>
                  <a:txBody>
                    <a:bodyPr/>
                    <a:lstStyle/>
                    <a:p>
                      <a:pPr algn="ctr" fontAlgn="ctr"/>
                      <a:r>
                        <a:rPr lang="en-US" sz="1200" b="0" i="0" u="none" strike="noStrike" dirty="0">
                          <a:solidFill>
                            <a:srgbClr val="0D0D0D"/>
                          </a:solidFill>
                          <a:effectLst/>
                          <a:latin typeface="黑体"/>
                          <a:ea typeface="黑体"/>
                          <a:cs typeface="黑体"/>
                          <a:sym typeface="Zapf Dingbats"/>
                        </a:rPr>
                        <a:t>✔</a:t>
                      </a:r>
                      <a:endParaRPr lang="en-US" sz="1200" b="0" i="0" u="none" strike="noStrike" dirty="0">
                        <a:solidFill>
                          <a:srgbClr val="0D0D0D"/>
                        </a:solidFill>
                        <a:effectLst/>
                        <a:latin typeface="黑体"/>
                        <a:ea typeface="黑体"/>
                        <a:cs typeface="黑体"/>
                      </a:endParaRPr>
                    </a:p>
                  </a:txBody>
                  <a:tcPr anchor="ctr"/>
                </a:tc>
                <a:tc>
                  <a:txBody>
                    <a:bodyPr/>
                    <a:lstStyle/>
                    <a:p>
                      <a:pPr algn="ctr" fontAlgn="ctr"/>
                      <a:r>
                        <a:rPr lang="en-US" altLang="zh-CN" sz="1200" b="0" i="0" u="none" strike="noStrike" dirty="0">
                          <a:solidFill>
                            <a:srgbClr val="002060"/>
                          </a:solidFill>
                          <a:effectLst/>
                          <a:latin typeface="黑体"/>
                          <a:ea typeface="黑体"/>
                          <a:cs typeface="黑体"/>
                        </a:rPr>
                        <a:t>X</a:t>
                      </a:r>
                      <a:endParaRPr lang="en-US" sz="1200" b="0" i="0" u="none" strike="noStrike" dirty="0">
                        <a:solidFill>
                          <a:srgbClr val="002060"/>
                        </a:solidFill>
                        <a:effectLst/>
                        <a:latin typeface="黑体"/>
                        <a:ea typeface="黑体"/>
                        <a:cs typeface="黑体"/>
                      </a:endParaRPr>
                    </a:p>
                  </a:txBody>
                  <a:tcPr anchor="ctr"/>
                </a:tc>
                <a:extLst>
                  <a:ext uri="{0D108BD9-81ED-4DB2-BD59-A6C34878D82A}">
                    <a16:rowId xmlns="" xmlns:a16="http://schemas.microsoft.com/office/drawing/2014/main" val="10008"/>
                  </a:ext>
                </a:extLst>
              </a:tr>
              <a:tr h="4857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a:latin typeface="黑体"/>
                          <a:ea typeface="黑体"/>
                          <a:cs typeface="黑体"/>
                        </a:rPr>
                        <a:t>Menjaga</a:t>
                      </a:r>
                      <a:r>
                        <a:rPr lang="en-US" sz="1200" dirty="0">
                          <a:latin typeface="黑体"/>
                          <a:ea typeface="黑体"/>
                          <a:cs typeface="黑体"/>
                        </a:rPr>
                        <a:t> </a:t>
                      </a:r>
                      <a:r>
                        <a:rPr lang="en-US" sz="1200" dirty="0" err="1">
                          <a:latin typeface="黑体"/>
                          <a:ea typeface="黑体"/>
                          <a:cs typeface="黑体"/>
                        </a:rPr>
                        <a:t>kandungan</a:t>
                      </a:r>
                      <a:r>
                        <a:rPr lang="en-US" sz="1200" baseline="0" dirty="0">
                          <a:latin typeface="黑体"/>
                          <a:ea typeface="黑体"/>
                          <a:cs typeface="黑体"/>
                        </a:rPr>
                        <a:t> mineral </a:t>
                      </a:r>
                      <a:r>
                        <a:rPr lang="en-US" sz="1200" baseline="0" dirty="0" err="1">
                          <a:latin typeface="黑体"/>
                          <a:ea typeface="黑体"/>
                          <a:cs typeface="黑体"/>
                        </a:rPr>
                        <a:t>dalam</a:t>
                      </a:r>
                      <a:r>
                        <a:rPr lang="en-US" sz="1200" baseline="0" dirty="0">
                          <a:latin typeface="黑体"/>
                          <a:ea typeface="黑体"/>
                          <a:cs typeface="黑体"/>
                        </a:rPr>
                        <a:t> </a:t>
                      </a:r>
                      <a:r>
                        <a:rPr lang="en-US" sz="1200" baseline="0" dirty="0" smtClean="0">
                          <a:latin typeface="黑体"/>
                          <a:ea typeface="黑体"/>
                          <a:cs typeface="黑体"/>
                        </a:rPr>
                        <a:t>air</a:t>
                      </a:r>
                      <a:endParaRPr lang="en-US" sz="1200" dirty="0">
                        <a:latin typeface="Heiti SC Light"/>
                        <a:ea typeface="Heiti SC Light"/>
                        <a:cs typeface="Heiti SC Light"/>
                      </a:endParaRPr>
                    </a:p>
                  </a:txBody>
                  <a:tcPr anchor="ctr"/>
                </a:tc>
                <a:tc>
                  <a:txBody>
                    <a:bodyPr/>
                    <a:lstStyle/>
                    <a:p>
                      <a:pPr algn="ctr" fontAlgn="ctr"/>
                      <a:r>
                        <a:rPr lang="en-US" sz="1200" b="0" i="0" u="none" strike="noStrike" dirty="0">
                          <a:solidFill>
                            <a:srgbClr val="0D0D0D"/>
                          </a:solidFill>
                          <a:effectLst/>
                          <a:latin typeface="黑体"/>
                          <a:ea typeface="黑体"/>
                          <a:cs typeface="黑体"/>
                          <a:sym typeface="Zapf Dingbats"/>
                        </a:rPr>
                        <a:t>✔</a:t>
                      </a:r>
                      <a:endParaRPr lang="en-US" sz="1200" b="0" i="0" u="none" strike="noStrike" dirty="0">
                        <a:solidFill>
                          <a:srgbClr val="0D0D0D"/>
                        </a:solidFill>
                        <a:effectLst/>
                        <a:latin typeface="黑体"/>
                        <a:ea typeface="黑体"/>
                        <a:cs typeface="黑体"/>
                      </a:endParaRPr>
                    </a:p>
                  </a:txBody>
                  <a:tcPr anchor="ctr"/>
                </a:tc>
                <a:tc>
                  <a:txBody>
                    <a:bodyPr/>
                    <a:lstStyle/>
                    <a:p>
                      <a:pPr algn="ctr"/>
                      <a:r>
                        <a:rPr lang="en-US" sz="1200" dirty="0">
                          <a:solidFill>
                            <a:schemeClr val="dk1"/>
                          </a:solidFill>
                          <a:latin typeface="黑体"/>
                          <a:ea typeface="黑体"/>
                          <a:cs typeface="黑体"/>
                        </a:rPr>
                        <a:t>X</a:t>
                      </a:r>
                      <a:endParaRPr lang="en-US" sz="1200" dirty="0">
                        <a:solidFill>
                          <a:srgbClr val="002060"/>
                        </a:solidFill>
                        <a:latin typeface="黑体"/>
                        <a:ea typeface="黑体"/>
                        <a:cs typeface="黑体"/>
                      </a:endParaRPr>
                    </a:p>
                  </a:txBody>
                  <a:tcPr anchor="ctr"/>
                </a:tc>
                <a:tc>
                  <a:txBody>
                    <a:bodyPr/>
                    <a:lstStyle/>
                    <a:p>
                      <a:pPr algn="ctr" fontAlgn="ctr"/>
                      <a:r>
                        <a:rPr lang="en-US" sz="1200" b="0" i="0" u="none" strike="noStrike" dirty="0">
                          <a:solidFill>
                            <a:srgbClr val="0D0D0D"/>
                          </a:solidFill>
                          <a:effectLst/>
                          <a:latin typeface="黑体"/>
                          <a:ea typeface="黑体"/>
                          <a:cs typeface="黑体"/>
                          <a:sym typeface="Zapf Dingbats"/>
                        </a:rPr>
                        <a:t>✔</a:t>
                      </a:r>
                      <a:endParaRPr lang="en-US" sz="1200" b="0" i="0" u="none" strike="noStrike" dirty="0">
                        <a:solidFill>
                          <a:srgbClr val="0D0D0D"/>
                        </a:solidFill>
                        <a:effectLst/>
                        <a:latin typeface="黑体"/>
                        <a:ea typeface="黑体"/>
                        <a:cs typeface="黑体"/>
                      </a:endParaRPr>
                    </a:p>
                  </a:txBody>
                  <a:tcPr anchor="ctr"/>
                </a:tc>
                <a:extLst>
                  <a:ext uri="{0D108BD9-81ED-4DB2-BD59-A6C34878D82A}">
                    <a16:rowId xmlns="" xmlns:a16="http://schemas.microsoft.com/office/drawing/2014/main" val="10009"/>
                  </a:ext>
                </a:extLst>
              </a:tr>
            </a:tbl>
          </a:graphicData>
        </a:graphic>
      </p:graphicFrame>
      <p:sp>
        <p:nvSpPr>
          <p:cNvPr id="4" name="矩形 6">
            <a:extLst>
              <a:ext uri="{FF2B5EF4-FFF2-40B4-BE49-F238E27FC236}">
                <a16:creationId xmlns="" xmlns:a16="http://schemas.microsoft.com/office/drawing/2014/main" id="{4B5E42F8-8675-4889-B9E0-0E7483890CDD}"/>
              </a:ext>
            </a:extLst>
          </p:cNvPr>
          <p:cNvSpPr/>
          <p:nvPr/>
        </p:nvSpPr>
        <p:spPr>
          <a:xfrm>
            <a:off x="239056" y="90852"/>
            <a:ext cx="9144000" cy="523220"/>
          </a:xfrm>
          <a:prstGeom prst="rect">
            <a:avLst/>
          </a:prstGeom>
        </p:spPr>
        <p:txBody>
          <a:bodyPr wrap="square">
            <a:spAutoFit/>
          </a:bodyPr>
          <a:lstStyle/>
          <a:p>
            <a:r>
              <a:rPr lang="en-ID" altLang="zh-CN" sz="2800" b="1" dirty="0" err="1">
                <a:solidFill>
                  <a:srgbClr val="002060"/>
                </a:solidFill>
                <a:latin typeface="Helvetica"/>
                <a:ea typeface="微软雅黑" panose="020B0503020204020204" pitchFamily="34" charset="-122"/>
                <a:cs typeface="Helvetica"/>
              </a:rPr>
              <a:t>Perbandingan</a:t>
            </a:r>
            <a:r>
              <a:rPr lang="en-ID" altLang="zh-CN" sz="2800" b="1" dirty="0">
                <a:solidFill>
                  <a:srgbClr val="002060"/>
                </a:solidFill>
                <a:latin typeface="Helvetica"/>
                <a:ea typeface="微软雅黑" panose="020B0503020204020204" pitchFamily="34" charset="-122"/>
                <a:cs typeface="Helvetica"/>
              </a:rPr>
              <a:t> </a:t>
            </a:r>
            <a:r>
              <a:rPr lang="en-ID" altLang="zh-CN" sz="2800" b="1" dirty="0" err="1">
                <a:solidFill>
                  <a:srgbClr val="002060"/>
                </a:solidFill>
                <a:latin typeface="Helvetica"/>
                <a:ea typeface="微软雅黑" panose="020B0503020204020204" pitchFamily="34" charset="-122"/>
                <a:cs typeface="Helvetica"/>
              </a:rPr>
              <a:t>Teknologi</a:t>
            </a:r>
            <a:r>
              <a:rPr lang="en-ID" altLang="zh-CN" sz="2800" b="1" dirty="0">
                <a:solidFill>
                  <a:srgbClr val="002060"/>
                </a:solidFill>
                <a:latin typeface="Helvetica"/>
                <a:ea typeface="微软雅黑" panose="020B0503020204020204" pitchFamily="34" charset="-122"/>
                <a:cs typeface="Helvetica"/>
              </a:rPr>
              <a:t> Water Purifier</a:t>
            </a:r>
            <a:endParaRPr lang="en-US" altLang="zh-CN" sz="2800" b="1" dirty="0">
              <a:solidFill>
                <a:srgbClr val="002060"/>
              </a:solidFill>
              <a:latin typeface="Helvetica"/>
              <a:ea typeface="微软雅黑" panose="020B0503020204020204" pitchFamily="34" charset="-122"/>
              <a:cs typeface="Helvetica"/>
            </a:endParaRPr>
          </a:p>
        </p:txBody>
      </p:sp>
    </p:spTree>
    <p:extLst>
      <p:ext uri="{BB962C8B-B14F-4D97-AF65-F5344CB8AC3E}">
        <p14:creationId xmlns:p14="http://schemas.microsoft.com/office/powerpoint/2010/main" val="195281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953385627"/>
              </p:ext>
            </p:extLst>
          </p:nvPr>
        </p:nvGraphicFramePr>
        <p:xfrm>
          <a:off x="380435" y="1880581"/>
          <a:ext cx="8345210" cy="2018001"/>
        </p:xfrm>
        <a:graphic>
          <a:graphicData uri="http://schemas.openxmlformats.org/drawingml/2006/table">
            <a:tbl>
              <a:tblPr firstRow="1" bandRow="1">
                <a:tableStyleId>{5C22544A-7EE6-4342-B048-85BDC9FD1C3A}</a:tableStyleId>
              </a:tblPr>
              <a:tblGrid>
                <a:gridCol w="3175564">
                  <a:extLst>
                    <a:ext uri="{9D8B030D-6E8A-4147-A177-3AD203B41FA5}">
                      <a16:colId xmlns="" xmlns:a16="http://schemas.microsoft.com/office/drawing/2014/main" val="20000"/>
                    </a:ext>
                  </a:extLst>
                </a:gridCol>
                <a:gridCol w="1445841">
                  <a:extLst>
                    <a:ext uri="{9D8B030D-6E8A-4147-A177-3AD203B41FA5}">
                      <a16:colId xmlns="" xmlns:a16="http://schemas.microsoft.com/office/drawing/2014/main" val="20001"/>
                    </a:ext>
                  </a:extLst>
                </a:gridCol>
                <a:gridCol w="1733756">
                  <a:extLst>
                    <a:ext uri="{9D8B030D-6E8A-4147-A177-3AD203B41FA5}">
                      <a16:colId xmlns="" xmlns:a16="http://schemas.microsoft.com/office/drawing/2014/main" val="20002"/>
                    </a:ext>
                  </a:extLst>
                </a:gridCol>
                <a:gridCol w="1990049">
                  <a:extLst>
                    <a:ext uri="{9D8B030D-6E8A-4147-A177-3AD203B41FA5}">
                      <a16:colId xmlns="" xmlns:a16="http://schemas.microsoft.com/office/drawing/2014/main" val="20003"/>
                    </a:ext>
                  </a:extLst>
                </a:gridCol>
              </a:tblGrid>
              <a:tr h="558367">
                <a:tc>
                  <a:txBody>
                    <a:bodyPr/>
                    <a:lstStyle/>
                    <a:p>
                      <a:pPr algn="ctr">
                        <a:lnSpc>
                          <a:spcPct val="150000"/>
                        </a:lnSpc>
                      </a:pPr>
                      <a:r>
                        <a:rPr lang="en-US" sz="1100" dirty="0" err="1">
                          <a:latin typeface="黑体"/>
                          <a:ea typeface="黑体"/>
                          <a:cs typeface="黑体"/>
                        </a:rPr>
                        <a:t>Produk</a:t>
                      </a:r>
                      <a:r>
                        <a:rPr lang="en-US" sz="1100" dirty="0">
                          <a:latin typeface="黑体"/>
                          <a:ea typeface="黑体"/>
                          <a:cs typeface="黑体"/>
                        </a:rPr>
                        <a:t> </a:t>
                      </a:r>
                      <a:endParaRPr lang="en-US" sz="1100" dirty="0">
                        <a:solidFill>
                          <a:srgbClr val="002060"/>
                        </a:solidFill>
                        <a:latin typeface="黑体"/>
                        <a:ea typeface="黑体"/>
                        <a:cs typeface="黑体"/>
                      </a:endParaRPr>
                    </a:p>
                  </a:txBody>
                  <a:tcPr anchor="ctr"/>
                </a:tc>
                <a:tc>
                  <a:txBody>
                    <a:bodyPr/>
                    <a:lstStyle/>
                    <a:p>
                      <a:pPr algn="ctr">
                        <a:lnSpc>
                          <a:spcPct val="150000"/>
                        </a:lnSpc>
                      </a:pPr>
                      <a:r>
                        <a:rPr lang="en-US" sz="1100" dirty="0" err="1">
                          <a:latin typeface="黑体"/>
                          <a:ea typeface="黑体"/>
                          <a:cs typeface="黑体"/>
                        </a:rPr>
                        <a:t>Harga</a:t>
                      </a:r>
                      <a:r>
                        <a:rPr lang="en-US" sz="1100" dirty="0">
                          <a:latin typeface="黑体"/>
                          <a:ea typeface="黑体"/>
                          <a:cs typeface="黑体"/>
                        </a:rPr>
                        <a:t> / </a:t>
                      </a:r>
                      <a:r>
                        <a:rPr lang="en-US" sz="1100" dirty="0" smtClean="0">
                          <a:latin typeface="黑体"/>
                          <a:ea typeface="黑体"/>
                          <a:cs typeface="黑体"/>
                        </a:rPr>
                        <a:t>L</a:t>
                      </a:r>
                      <a:endParaRPr lang="en-US" sz="1100" dirty="0">
                        <a:latin typeface="黑体"/>
                        <a:ea typeface="黑体"/>
                        <a:cs typeface="黑体"/>
                      </a:endParaRPr>
                    </a:p>
                    <a:p>
                      <a:pPr algn="ctr">
                        <a:lnSpc>
                          <a:spcPct val="150000"/>
                        </a:lnSpc>
                      </a:pPr>
                      <a:r>
                        <a:rPr lang="en-US" sz="1100" dirty="0" smtClean="0">
                          <a:latin typeface="黑体"/>
                          <a:ea typeface="黑体"/>
                          <a:cs typeface="黑体"/>
                        </a:rPr>
                        <a:t>(</a:t>
                      </a:r>
                      <a:r>
                        <a:rPr lang="id-ID" sz="1100" dirty="0" smtClean="0">
                          <a:latin typeface="黑体"/>
                          <a:ea typeface="黑体"/>
                          <a:cs typeface="黑体"/>
                        </a:rPr>
                        <a:t>Rp</a:t>
                      </a:r>
                      <a:r>
                        <a:rPr lang="en-US" sz="1100" dirty="0" smtClean="0">
                          <a:latin typeface="黑体"/>
                          <a:ea typeface="黑体"/>
                          <a:cs typeface="黑体"/>
                        </a:rPr>
                        <a:t>)</a:t>
                      </a:r>
                      <a:endParaRPr lang="en-US" sz="1100" dirty="0">
                        <a:solidFill>
                          <a:srgbClr val="002060"/>
                        </a:solidFill>
                        <a:latin typeface="黑体"/>
                        <a:ea typeface="黑体"/>
                        <a:cs typeface="黑体"/>
                      </a:endParaRPr>
                    </a:p>
                  </a:txBody>
                  <a:tcPr anchor="ctr"/>
                </a:tc>
                <a:tc>
                  <a:txBody>
                    <a:bodyPr/>
                    <a:lstStyle/>
                    <a:p>
                      <a:pPr algn="ctr">
                        <a:lnSpc>
                          <a:spcPct val="150000"/>
                        </a:lnSpc>
                      </a:pPr>
                      <a:r>
                        <a:rPr lang="en-US" sz="1100" dirty="0" err="1">
                          <a:latin typeface="黑体"/>
                          <a:ea typeface="黑体"/>
                          <a:cs typeface="黑体"/>
                        </a:rPr>
                        <a:t>Biaya</a:t>
                      </a:r>
                      <a:r>
                        <a:rPr lang="en-US" sz="1100" dirty="0">
                          <a:latin typeface="黑体"/>
                          <a:ea typeface="黑体"/>
                          <a:cs typeface="黑体"/>
                        </a:rPr>
                        <a:t> 12L / Hari </a:t>
                      </a:r>
                      <a:r>
                        <a:rPr lang="en-US" sz="1100" dirty="0" smtClean="0">
                          <a:latin typeface="黑体"/>
                          <a:ea typeface="黑体"/>
                          <a:cs typeface="黑体"/>
                        </a:rPr>
                        <a:t/>
                      </a:r>
                      <a:br>
                        <a:rPr lang="en-US" sz="1100" dirty="0" smtClean="0">
                          <a:latin typeface="黑体"/>
                          <a:ea typeface="黑体"/>
                          <a:cs typeface="黑体"/>
                        </a:rPr>
                      </a:br>
                      <a:r>
                        <a:rPr lang="en-US" sz="1100" dirty="0" smtClean="0">
                          <a:latin typeface="黑体"/>
                          <a:ea typeface="黑体"/>
                          <a:cs typeface="黑体"/>
                        </a:rPr>
                        <a:t>(</a:t>
                      </a:r>
                      <a:r>
                        <a:rPr lang="id-ID" sz="1100" dirty="0" smtClean="0">
                          <a:latin typeface="黑体"/>
                          <a:ea typeface="黑体"/>
                          <a:cs typeface="黑体"/>
                        </a:rPr>
                        <a:t>Rp</a:t>
                      </a:r>
                      <a:r>
                        <a:rPr lang="en-US" sz="1100" dirty="0" smtClean="0">
                          <a:latin typeface="黑体"/>
                          <a:ea typeface="黑体"/>
                          <a:cs typeface="黑体"/>
                        </a:rPr>
                        <a:t>)</a:t>
                      </a:r>
                      <a:endParaRPr lang="en-US" sz="1100" dirty="0">
                        <a:solidFill>
                          <a:srgbClr val="002060"/>
                        </a:solidFill>
                        <a:latin typeface="黑体"/>
                        <a:ea typeface="黑体"/>
                        <a:cs typeface="黑体"/>
                      </a:endParaRPr>
                    </a:p>
                  </a:txBody>
                  <a:tcPr anchor="ctr"/>
                </a:tc>
                <a:tc>
                  <a:txBody>
                    <a:bodyPr/>
                    <a:lstStyle/>
                    <a:p>
                      <a:pPr algn="ctr">
                        <a:lnSpc>
                          <a:spcPct val="150000"/>
                        </a:lnSpc>
                      </a:pPr>
                      <a:r>
                        <a:rPr lang="en-US" sz="1100" dirty="0" err="1">
                          <a:latin typeface="黑体"/>
                          <a:ea typeface="黑体"/>
                          <a:cs typeface="黑体"/>
                        </a:rPr>
                        <a:t>Biaya</a:t>
                      </a:r>
                      <a:r>
                        <a:rPr lang="en-US" sz="1100" baseline="0" dirty="0">
                          <a:latin typeface="黑体"/>
                          <a:ea typeface="黑体"/>
                          <a:cs typeface="黑体"/>
                        </a:rPr>
                        <a:t> 12L / </a:t>
                      </a:r>
                      <a:r>
                        <a:rPr lang="en-US" sz="1100" baseline="0" dirty="0" err="1" smtClean="0">
                          <a:latin typeface="黑体"/>
                          <a:ea typeface="黑体"/>
                          <a:cs typeface="黑体"/>
                        </a:rPr>
                        <a:t>Tahun</a:t>
                      </a:r>
                      <a:endParaRPr lang="en-US" altLang="zh-CN" sz="1100" baseline="0" dirty="0">
                        <a:latin typeface="黑体"/>
                        <a:ea typeface="黑体"/>
                        <a:cs typeface="黑体"/>
                      </a:endParaRPr>
                    </a:p>
                    <a:p>
                      <a:pPr algn="ctr">
                        <a:lnSpc>
                          <a:spcPct val="150000"/>
                        </a:lnSpc>
                      </a:pPr>
                      <a:r>
                        <a:rPr lang="en-US" sz="1100" baseline="0" dirty="0">
                          <a:latin typeface="黑体"/>
                          <a:ea typeface="黑体"/>
                          <a:cs typeface="黑体"/>
                        </a:rPr>
                        <a:t>(x </a:t>
                      </a:r>
                      <a:r>
                        <a:rPr lang="en-US" sz="1100" baseline="0" dirty="0" smtClean="0">
                          <a:latin typeface="黑体"/>
                          <a:ea typeface="黑体"/>
                          <a:cs typeface="黑体"/>
                        </a:rPr>
                        <a:t>365</a:t>
                      </a:r>
                      <a:r>
                        <a:rPr lang="id-ID" sz="1100" baseline="0" dirty="0" smtClean="0">
                          <a:latin typeface="黑体"/>
                          <a:ea typeface="黑体"/>
                          <a:cs typeface="黑体"/>
                        </a:rPr>
                        <a:t> hari</a:t>
                      </a:r>
                      <a:r>
                        <a:rPr lang="en-US" sz="1100" baseline="0" dirty="0" smtClean="0">
                          <a:latin typeface="黑体"/>
                          <a:ea typeface="黑体"/>
                          <a:cs typeface="黑体"/>
                        </a:rPr>
                        <a:t>)</a:t>
                      </a:r>
                      <a:endParaRPr lang="en-US" sz="1100" dirty="0">
                        <a:solidFill>
                          <a:srgbClr val="002060"/>
                        </a:solidFill>
                        <a:latin typeface="黑体"/>
                        <a:ea typeface="黑体"/>
                        <a:cs typeface="黑体"/>
                      </a:endParaRPr>
                    </a:p>
                  </a:txBody>
                  <a:tcPr anchor="ctr"/>
                </a:tc>
                <a:extLst>
                  <a:ext uri="{0D108BD9-81ED-4DB2-BD59-A6C34878D82A}">
                    <a16:rowId xmlns="" xmlns:a16="http://schemas.microsoft.com/office/drawing/2014/main" val="10000"/>
                  </a:ext>
                </a:extLst>
              </a:tr>
              <a:tr h="558367">
                <a:tc>
                  <a:txBody>
                    <a:bodyPr/>
                    <a:lstStyle/>
                    <a:p>
                      <a:pPr>
                        <a:lnSpc>
                          <a:spcPct val="150000"/>
                        </a:lnSpc>
                      </a:pPr>
                      <a:r>
                        <a:rPr lang="en-US" sz="1100" dirty="0">
                          <a:latin typeface="黑体"/>
                          <a:ea typeface="黑体"/>
                          <a:cs typeface="黑体"/>
                        </a:rPr>
                        <a:t>Air </a:t>
                      </a:r>
                      <a:r>
                        <a:rPr lang="en-US" sz="1100" dirty="0" err="1">
                          <a:latin typeface="黑体"/>
                          <a:ea typeface="黑体"/>
                          <a:cs typeface="黑体"/>
                        </a:rPr>
                        <a:t>Kemasan</a:t>
                      </a:r>
                      <a:r>
                        <a:rPr lang="en-US" sz="1100" dirty="0">
                          <a:latin typeface="黑体"/>
                          <a:ea typeface="黑体"/>
                          <a:cs typeface="黑体"/>
                        </a:rPr>
                        <a:t> </a:t>
                      </a:r>
                      <a:r>
                        <a:rPr lang="en-US" sz="1100" dirty="0" err="1">
                          <a:latin typeface="黑体"/>
                          <a:ea typeface="黑体"/>
                          <a:cs typeface="黑体"/>
                        </a:rPr>
                        <a:t>Botol</a:t>
                      </a:r>
                      <a:r>
                        <a:rPr lang="en-US" sz="1100" baseline="0" dirty="0">
                          <a:latin typeface="黑体"/>
                          <a:ea typeface="黑体"/>
                          <a:cs typeface="黑体"/>
                        </a:rPr>
                        <a:t> </a:t>
                      </a:r>
                      <a:r>
                        <a:rPr lang="en-US" altLang="zh-CN" sz="1100" dirty="0">
                          <a:latin typeface="黑体"/>
                          <a:ea typeface="黑体"/>
                          <a:cs typeface="黑体"/>
                        </a:rPr>
                        <a:t>(1,5L = </a:t>
                      </a:r>
                      <a:r>
                        <a:rPr lang="en-US" altLang="zh-CN" sz="1100" dirty="0" smtClean="0">
                          <a:latin typeface="黑体"/>
                          <a:ea typeface="黑体"/>
                          <a:cs typeface="黑体"/>
                        </a:rPr>
                        <a:t>IDR5,800)</a:t>
                      </a:r>
                    </a:p>
                  </a:txBody>
                  <a:tcPr anchor="ctr"/>
                </a:tc>
                <a:tc>
                  <a:txBody>
                    <a:bodyPr/>
                    <a:lstStyle/>
                    <a:p>
                      <a:pPr algn="ctr">
                        <a:lnSpc>
                          <a:spcPct val="150000"/>
                        </a:lnSpc>
                      </a:pPr>
                      <a:r>
                        <a:rPr lang="en-US" sz="1100" dirty="0" smtClean="0">
                          <a:latin typeface="黑体"/>
                          <a:ea typeface="黑体"/>
                          <a:cs typeface="黑体"/>
                        </a:rPr>
                        <a:t>3,868</a:t>
                      </a:r>
                      <a:endParaRPr lang="en-US" sz="1100" dirty="0">
                        <a:solidFill>
                          <a:srgbClr val="002060"/>
                        </a:solidFill>
                        <a:latin typeface="黑体"/>
                        <a:ea typeface="黑体"/>
                        <a:cs typeface="黑体"/>
                      </a:endParaRPr>
                    </a:p>
                  </a:txBody>
                  <a:tcPr anchor="ct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100" dirty="0" smtClean="0">
                          <a:latin typeface="黑体"/>
                          <a:ea typeface="黑体"/>
                          <a:cs typeface="黑体"/>
                        </a:rPr>
                        <a:t>46,416</a:t>
                      </a:r>
                      <a:endParaRPr lang="en-US" sz="1100" dirty="0">
                        <a:solidFill>
                          <a:srgbClr val="002060"/>
                        </a:solidFill>
                        <a:latin typeface="黑体"/>
                        <a:ea typeface="黑体"/>
                        <a:cs typeface="黑体"/>
                      </a:endParaRPr>
                    </a:p>
                  </a:txBody>
                  <a:tcPr anchor="ct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100" dirty="0" smtClean="0">
                          <a:latin typeface="黑体"/>
                          <a:ea typeface="黑体"/>
                          <a:cs typeface="黑体"/>
                        </a:rPr>
                        <a:t>16,941,840</a:t>
                      </a:r>
                      <a:endParaRPr lang="en-US" sz="1100" dirty="0">
                        <a:solidFill>
                          <a:srgbClr val="002060"/>
                        </a:solidFill>
                        <a:latin typeface="黑体"/>
                        <a:ea typeface="黑体"/>
                        <a:cs typeface="黑体"/>
                      </a:endParaRPr>
                    </a:p>
                  </a:txBody>
                  <a:tcPr anchor="ctr"/>
                </a:tc>
                <a:extLst>
                  <a:ext uri="{0D108BD9-81ED-4DB2-BD59-A6C34878D82A}">
                    <a16:rowId xmlns="" xmlns:a16="http://schemas.microsoft.com/office/drawing/2014/main" val="10001"/>
                  </a:ext>
                </a:extLst>
              </a:tr>
              <a:tr h="558367">
                <a:tc>
                  <a:txBody>
                    <a:bodyPr/>
                    <a:lstStyle/>
                    <a:p>
                      <a:pPr>
                        <a:lnSpc>
                          <a:spcPct val="150000"/>
                        </a:lnSpc>
                      </a:pPr>
                      <a:r>
                        <a:rPr lang="en-US" sz="1100" dirty="0">
                          <a:latin typeface="黑体"/>
                          <a:ea typeface="黑体"/>
                          <a:cs typeface="黑体"/>
                        </a:rPr>
                        <a:t>Air </a:t>
                      </a:r>
                      <a:r>
                        <a:rPr lang="en-US" sz="1100" dirty="0" err="1">
                          <a:latin typeface="黑体"/>
                          <a:ea typeface="黑体"/>
                          <a:cs typeface="黑体"/>
                        </a:rPr>
                        <a:t>Kemasan</a:t>
                      </a:r>
                      <a:r>
                        <a:rPr lang="en-US" sz="1100" dirty="0">
                          <a:latin typeface="黑体"/>
                          <a:ea typeface="黑体"/>
                          <a:cs typeface="黑体"/>
                        </a:rPr>
                        <a:t> </a:t>
                      </a:r>
                      <a:r>
                        <a:rPr lang="en-US" sz="1100" baseline="0" dirty="0" err="1">
                          <a:latin typeface="黑体"/>
                          <a:ea typeface="黑体"/>
                          <a:cs typeface="黑体"/>
                        </a:rPr>
                        <a:t>Galon</a:t>
                      </a:r>
                      <a:r>
                        <a:rPr lang="en-US" sz="1100" baseline="0" dirty="0">
                          <a:latin typeface="黑体"/>
                          <a:ea typeface="黑体"/>
                          <a:cs typeface="黑体"/>
                        </a:rPr>
                        <a:t> </a:t>
                      </a:r>
                      <a:r>
                        <a:rPr lang="en-US" sz="1100" dirty="0">
                          <a:latin typeface="黑体"/>
                          <a:ea typeface="黑体"/>
                          <a:cs typeface="黑体"/>
                        </a:rPr>
                        <a:t>(19L= IDR20,000</a:t>
                      </a:r>
                      <a:r>
                        <a:rPr lang="en-US" sz="1100" dirty="0" smtClean="0">
                          <a:latin typeface="黑体"/>
                          <a:ea typeface="黑体"/>
                          <a:cs typeface="黑体"/>
                        </a:rPr>
                        <a:t>)</a:t>
                      </a:r>
                      <a:endParaRPr lang="en-US" sz="1100" dirty="0">
                        <a:latin typeface="黑体"/>
                        <a:ea typeface="黑体"/>
                        <a:cs typeface="黑体"/>
                      </a:endParaRPr>
                    </a:p>
                  </a:txBody>
                  <a:tcPr anchor="ctr"/>
                </a:tc>
                <a:tc>
                  <a:txBody>
                    <a:bodyPr/>
                    <a:lstStyle/>
                    <a:p>
                      <a:pPr algn="ctr">
                        <a:lnSpc>
                          <a:spcPct val="150000"/>
                        </a:lnSpc>
                      </a:pPr>
                      <a:r>
                        <a:rPr lang="en-US" sz="1100" dirty="0" smtClean="0">
                          <a:latin typeface="黑体"/>
                          <a:ea typeface="黑体"/>
                          <a:cs typeface="黑体"/>
                        </a:rPr>
                        <a:t>1,052</a:t>
                      </a:r>
                      <a:endParaRPr lang="en-US" sz="1100" dirty="0">
                        <a:solidFill>
                          <a:srgbClr val="002060"/>
                        </a:solidFill>
                        <a:latin typeface="黑体"/>
                        <a:ea typeface="黑体"/>
                        <a:cs typeface="黑体"/>
                      </a:endParaRPr>
                    </a:p>
                  </a:txBody>
                  <a:tcPr anchor="ct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100" dirty="0" smtClean="0">
                          <a:latin typeface="黑体"/>
                          <a:ea typeface="黑体"/>
                          <a:cs typeface="黑体"/>
                        </a:rPr>
                        <a:t>12,624</a:t>
                      </a:r>
                      <a:endParaRPr lang="en-US" sz="1100" dirty="0">
                        <a:solidFill>
                          <a:srgbClr val="002060"/>
                        </a:solidFill>
                        <a:latin typeface="黑体"/>
                        <a:ea typeface="黑体"/>
                        <a:cs typeface="黑体"/>
                      </a:endParaRPr>
                    </a:p>
                  </a:txBody>
                  <a:tcPr anchor="ct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100" dirty="0" smtClean="0">
                          <a:latin typeface="黑体"/>
                          <a:ea typeface="黑体"/>
                          <a:cs typeface="黑体"/>
                        </a:rPr>
                        <a:t>4,607,760</a:t>
                      </a:r>
                      <a:endParaRPr lang="en-US" sz="1100" dirty="0">
                        <a:solidFill>
                          <a:srgbClr val="002060"/>
                        </a:solidFill>
                        <a:latin typeface="黑体"/>
                        <a:ea typeface="黑体"/>
                        <a:cs typeface="黑体"/>
                      </a:endParaRPr>
                    </a:p>
                  </a:txBody>
                  <a:tcPr anchor="ctr"/>
                </a:tc>
                <a:extLst>
                  <a:ext uri="{0D108BD9-81ED-4DB2-BD59-A6C34878D82A}">
                    <a16:rowId xmlns="" xmlns:a16="http://schemas.microsoft.com/office/drawing/2014/main" val="10002"/>
                  </a:ext>
                </a:extLst>
              </a:tr>
              <a:tr h="314082">
                <a:tc>
                  <a:txBody>
                    <a:bodyPr/>
                    <a:lstStyle/>
                    <a:p>
                      <a:pPr>
                        <a:lnSpc>
                          <a:spcPct val="150000"/>
                        </a:lnSpc>
                      </a:pPr>
                      <a:r>
                        <a:rPr lang="en-US" sz="1100" b="1" dirty="0" err="1">
                          <a:latin typeface="黑体"/>
                          <a:ea typeface="黑体"/>
                          <a:cs typeface="黑体"/>
                        </a:rPr>
                        <a:t>T</a:t>
                      </a:r>
                      <a:r>
                        <a:rPr lang="en-US" altLang="zh-CN" sz="1100" b="1" dirty="0" err="1">
                          <a:latin typeface="黑体"/>
                          <a:ea typeface="黑体"/>
                          <a:cs typeface="黑体"/>
                        </a:rPr>
                        <a:t>iens</a:t>
                      </a:r>
                      <a:r>
                        <a:rPr lang="en-US" altLang="zh-CN" sz="1100" b="1" baseline="0" dirty="0">
                          <a:latin typeface="黑体"/>
                          <a:ea typeface="黑体"/>
                          <a:cs typeface="黑体"/>
                        </a:rPr>
                        <a:t> Ultrafiltration Water </a:t>
                      </a:r>
                      <a:r>
                        <a:rPr lang="en-US" altLang="zh-CN" sz="1100" b="1" baseline="0" dirty="0" smtClean="0">
                          <a:latin typeface="黑体"/>
                          <a:ea typeface="黑体"/>
                          <a:cs typeface="黑体"/>
                        </a:rPr>
                        <a:t>Purifier</a:t>
                      </a:r>
                      <a:endParaRPr lang="en-US" altLang="zh-CN" sz="1100" b="1" baseline="0" dirty="0">
                        <a:latin typeface="黑体"/>
                        <a:ea typeface="黑体"/>
                        <a:cs typeface="黑体"/>
                      </a:endParaRPr>
                    </a:p>
                  </a:txBody>
                  <a:tcPr anchor="ctr"/>
                </a:tc>
                <a:tc>
                  <a:txBody>
                    <a:bodyPr/>
                    <a:lstStyle/>
                    <a:p>
                      <a:pPr algn="ctr">
                        <a:lnSpc>
                          <a:spcPct val="150000"/>
                        </a:lnSpc>
                      </a:pPr>
                      <a:r>
                        <a:rPr lang="en-US" sz="1100" b="1" dirty="0">
                          <a:latin typeface="黑体"/>
                          <a:ea typeface="黑体"/>
                          <a:cs typeface="黑体"/>
                        </a:rPr>
                        <a:t>-</a:t>
                      </a:r>
                      <a:endParaRPr lang="en-US" sz="1100" b="1" dirty="0">
                        <a:solidFill>
                          <a:srgbClr val="002060"/>
                        </a:solidFill>
                        <a:latin typeface="黑体"/>
                        <a:ea typeface="黑体"/>
                        <a:cs typeface="黑体"/>
                      </a:endParaRPr>
                    </a:p>
                  </a:txBody>
                  <a:tcPr anchor="ct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100" b="1" dirty="0">
                          <a:latin typeface="黑体"/>
                          <a:ea typeface="黑体"/>
                          <a:cs typeface="黑体"/>
                        </a:rPr>
                        <a:t> </a:t>
                      </a:r>
                      <a:r>
                        <a:rPr lang="en-US" sz="1100" b="1" dirty="0" smtClean="0">
                          <a:latin typeface="黑体"/>
                          <a:ea typeface="黑体"/>
                          <a:cs typeface="黑体"/>
                        </a:rPr>
                        <a:t>9,280</a:t>
                      </a:r>
                      <a:endParaRPr lang="en-US" sz="1100" dirty="0">
                        <a:solidFill>
                          <a:srgbClr val="002060"/>
                        </a:solidFill>
                        <a:latin typeface="黑体"/>
                        <a:ea typeface="黑体"/>
                        <a:cs typeface="黑体"/>
                      </a:endParaRPr>
                    </a:p>
                  </a:txBody>
                  <a:tcPr anchor="ctr"/>
                </a:tc>
                <a:tc>
                  <a:txBody>
                    <a:bodyPr/>
                    <a:lstStyle/>
                    <a:p>
                      <a:pPr marL="0" marR="0" indent="0" algn="ctr" defTabSz="914400" rtl="0" eaLnBrk="1" fontAlgn="auto" latinLnBrk="0" hangingPunct="1">
                        <a:lnSpc>
                          <a:spcPct val="150000"/>
                        </a:lnSpc>
                        <a:spcBef>
                          <a:spcPts val="0"/>
                        </a:spcBef>
                        <a:spcAft>
                          <a:spcPts val="0"/>
                        </a:spcAft>
                        <a:buClrTx/>
                        <a:buSzTx/>
                        <a:buFontTx/>
                        <a:buNone/>
                        <a:tabLst/>
                        <a:defRPr/>
                      </a:pPr>
                      <a:r>
                        <a:rPr lang="en-US" sz="1100" b="1" dirty="0" smtClean="0">
                          <a:latin typeface="黑体"/>
                          <a:ea typeface="黑体"/>
                          <a:cs typeface="黑体"/>
                        </a:rPr>
                        <a:t>3,341,000</a:t>
                      </a:r>
                      <a:endParaRPr lang="en-US" sz="1100" dirty="0">
                        <a:solidFill>
                          <a:srgbClr val="002060"/>
                        </a:solidFill>
                        <a:latin typeface="黑体"/>
                        <a:ea typeface="黑体"/>
                        <a:cs typeface="黑体"/>
                      </a:endParaRPr>
                    </a:p>
                  </a:txBody>
                  <a:tcPr anchor="ctr"/>
                </a:tc>
                <a:extLst>
                  <a:ext uri="{0D108BD9-81ED-4DB2-BD59-A6C34878D82A}">
                    <a16:rowId xmlns="" xmlns:a16="http://schemas.microsoft.com/office/drawing/2014/main" val="10003"/>
                  </a:ext>
                </a:extLst>
              </a:tr>
            </a:tbl>
          </a:graphicData>
        </a:graphic>
      </p:graphicFrame>
      <p:sp>
        <p:nvSpPr>
          <p:cNvPr id="6" name="Rectangle 5"/>
          <p:cNvSpPr/>
          <p:nvPr/>
        </p:nvSpPr>
        <p:spPr>
          <a:xfrm>
            <a:off x="353014" y="4580385"/>
            <a:ext cx="8465228" cy="400105"/>
          </a:xfrm>
          <a:prstGeom prst="rect">
            <a:avLst/>
          </a:prstGeom>
          <a:noFill/>
          <a:ln>
            <a:noFill/>
          </a:ln>
        </p:spPr>
        <p:txBody>
          <a:bodyPr wrap="square" lIns="121917" tIns="60958" rIns="121917" bIns="60958">
            <a:spAutoFit/>
          </a:bodyPr>
          <a:lstStyle/>
          <a:p>
            <a:r>
              <a:rPr lang="en-US" sz="1600" b="1" dirty="0">
                <a:solidFill>
                  <a:srgbClr val="1F4E79"/>
                </a:solidFill>
                <a:latin typeface="Helvetica"/>
                <a:ea typeface="Microsoft YaHei" panose="020B0503020204020204" pitchFamily="34" charset="-122"/>
                <a:cs typeface="Helvetica"/>
              </a:rPr>
              <a:t>TIENS Water Purifier </a:t>
            </a:r>
            <a:r>
              <a:rPr lang="en-US" sz="1600" b="1" dirty="0" err="1">
                <a:solidFill>
                  <a:srgbClr val="1F4E79"/>
                </a:solidFill>
                <a:latin typeface="Helvetica"/>
                <a:ea typeface="Microsoft YaHei" panose="020B0503020204020204" pitchFamily="34" charset="-122"/>
                <a:cs typeface="Helvetica"/>
              </a:rPr>
              <a:t>Lebih</a:t>
            </a:r>
            <a:r>
              <a:rPr lang="en-US" sz="1600" b="1" dirty="0">
                <a:solidFill>
                  <a:srgbClr val="1F4E79"/>
                </a:solidFill>
                <a:latin typeface="Helvetica"/>
                <a:ea typeface="Microsoft YaHei" panose="020B0503020204020204" pitchFamily="34" charset="-122"/>
                <a:cs typeface="Helvetica"/>
              </a:rPr>
              <a:t> </a:t>
            </a:r>
            <a:r>
              <a:rPr lang="en-US" b="1" dirty="0" err="1">
                <a:solidFill>
                  <a:srgbClr val="0000FF"/>
                </a:solidFill>
                <a:latin typeface="Helvetica"/>
                <a:ea typeface="Microsoft YaHei" panose="020B0503020204020204" pitchFamily="34" charset="-122"/>
                <a:cs typeface="Helvetica"/>
              </a:rPr>
              <a:t>Sehat</a:t>
            </a:r>
            <a:r>
              <a:rPr lang="en-US" altLang="zh-CN" sz="1600" b="1" dirty="0">
                <a:solidFill>
                  <a:srgbClr val="1F4E79"/>
                </a:solidFill>
                <a:latin typeface="Helvetica"/>
                <a:ea typeface="Microsoft YaHei" panose="020B0503020204020204" pitchFamily="34" charset="-122"/>
                <a:cs typeface="Helvetica"/>
              </a:rPr>
              <a:t>, </a:t>
            </a:r>
            <a:r>
              <a:rPr lang="en-US" altLang="zh-CN" sz="1600" b="1" dirty="0" err="1">
                <a:solidFill>
                  <a:srgbClr val="1F4E79"/>
                </a:solidFill>
                <a:latin typeface="Helvetica"/>
                <a:ea typeface="Microsoft YaHei" panose="020B0503020204020204" pitchFamily="34" charset="-122"/>
                <a:cs typeface="Helvetica"/>
              </a:rPr>
              <a:t>Lebih</a:t>
            </a:r>
            <a:r>
              <a:rPr lang="en-US" altLang="zh-CN" sz="1600" b="1" dirty="0">
                <a:solidFill>
                  <a:srgbClr val="1F4E79"/>
                </a:solidFill>
                <a:latin typeface="Helvetica"/>
                <a:ea typeface="Microsoft YaHei" panose="020B0503020204020204" pitchFamily="34" charset="-122"/>
                <a:cs typeface="Helvetica"/>
              </a:rPr>
              <a:t> </a:t>
            </a:r>
            <a:r>
              <a:rPr lang="en-US" altLang="zh-CN" b="1" dirty="0" err="1">
                <a:solidFill>
                  <a:srgbClr val="0000FF"/>
                </a:solidFill>
                <a:latin typeface="Helvetica"/>
                <a:ea typeface="Microsoft YaHei" panose="020B0503020204020204" pitchFamily="34" charset="-122"/>
                <a:cs typeface="Helvetica"/>
              </a:rPr>
              <a:t>Aman</a:t>
            </a:r>
            <a:r>
              <a:rPr lang="en-US" altLang="zh-CN" sz="1600" b="1" dirty="0">
                <a:solidFill>
                  <a:srgbClr val="1F4E79"/>
                </a:solidFill>
                <a:latin typeface="Helvetica"/>
                <a:ea typeface="Microsoft YaHei" panose="020B0503020204020204" pitchFamily="34" charset="-122"/>
                <a:cs typeface="Helvetica"/>
              </a:rPr>
              <a:t>, </a:t>
            </a:r>
            <a:r>
              <a:rPr lang="en-US" sz="1600" b="1" dirty="0" err="1">
                <a:solidFill>
                  <a:srgbClr val="1F4E79"/>
                </a:solidFill>
                <a:latin typeface="Helvetica"/>
                <a:ea typeface="Microsoft YaHei" panose="020B0503020204020204" pitchFamily="34" charset="-122"/>
                <a:cs typeface="Helvetica"/>
              </a:rPr>
              <a:t>Lebih</a:t>
            </a:r>
            <a:r>
              <a:rPr lang="en-US" sz="1600" b="1" dirty="0">
                <a:solidFill>
                  <a:srgbClr val="1F4E79"/>
                </a:solidFill>
                <a:latin typeface="Helvetica"/>
                <a:ea typeface="Microsoft YaHei" panose="020B0503020204020204" pitchFamily="34" charset="-122"/>
                <a:cs typeface="Helvetica"/>
              </a:rPr>
              <a:t> </a:t>
            </a:r>
            <a:r>
              <a:rPr lang="en-US" b="1" dirty="0" err="1">
                <a:solidFill>
                  <a:srgbClr val="0000FF"/>
                </a:solidFill>
                <a:latin typeface="Helvetica"/>
                <a:ea typeface="Microsoft YaHei" panose="020B0503020204020204" pitchFamily="34" charset="-122"/>
                <a:cs typeface="Helvetica"/>
              </a:rPr>
              <a:t>Ekonomis</a:t>
            </a:r>
            <a:r>
              <a:rPr lang="en-US" altLang="zh-CN" sz="1600" b="1" dirty="0">
                <a:solidFill>
                  <a:srgbClr val="1F4E79"/>
                </a:solidFill>
                <a:latin typeface="Helvetica"/>
                <a:ea typeface="Microsoft YaHei" panose="020B0503020204020204" pitchFamily="34" charset="-122"/>
                <a:cs typeface="Helvetica"/>
              </a:rPr>
              <a:t>!</a:t>
            </a:r>
            <a:endParaRPr lang="en-US" sz="1050" b="1" dirty="0">
              <a:solidFill>
                <a:srgbClr val="1F4E79"/>
              </a:solidFill>
              <a:latin typeface="Helvetica"/>
              <a:ea typeface="Microsoft YaHei" panose="020B0503020204020204" pitchFamily="34" charset="-122"/>
              <a:cs typeface="Helvetica"/>
            </a:endParaRPr>
          </a:p>
        </p:txBody>
      </p:sp>
      <p:sp>
        <p:nvSpPr>
          <p:cNvPr id="7" name="Rectangle 6"/>
          <p:cNvSpPr/>
          <p:nvPr/>
        </p:nvSpPr>
        <p:spPr>
          <a:xfrm>
            <a:off x="361272" y="770438"/>
            <a:ext cx="8592228" cy="1084399"/>
          </a:xfrm>
          <a:prstGeom prst="rect">
            <a:avLst/>
          </a:prstGeom>
        </p:spPr>
        <p:txBody>
          <a:bodyPr wrap="square">
            <a:spAutoFit/>
          </a:bodyPr>
          <a:lstStyle/>
          <a:p>
            <a:pPr>
              <a:lnSpc>
                <a:spcPct val="110000"/>
              </a:lnSpc>
            </a:pPr>
            <a:r>
              <a:rPr lang="en-US" sz="1400" i="1" dirty="0">
                <a:solidFill>
                  <a:srgbClr val="002060"/>
                </a:solidFill>
                <a:latin typeface="Helvetica"/>
                <a:ea typeface="Microsoft YaHei" panose="020B0503020204020204" pitchFamily="34" charset="-122"/>
                <a:cs typeface="Helvetica"/>
              </a:rPr>
              <a:t>** </a:t>
            </a:r>
            <a:r>
              <a:rPr lang="en-US" sz="1400" i="1" dirty="0" err="1">
                <a:solidFill>
                  <a:srgbClr val="002060"/>
                </a:solidFill>
                <a:latin typeface="Helvetica"/>
                <a:ea typeface="Microsoft YaHei" panose="020B0503020204020204" pitchFamily="34" charset="-122"/>
                <a:cs typeface="Helvetica"/>
              </a:rPr>
              <a:t>Berdasarkan</a:t>
            </a:r>
            <a:r>
              <a:rPr lang="en-US" sz="1400" i="1" dirty="0">
                <a:solidFill>
                  <a:srgbClr val="002060"/>
                </a:solidFill>
                <a:latin typeface="Helvetica"/>
                <a:ea typeface="Microsoft YaHei" panose="020B0503020204020204" pitchFamily="34" charset="-122"/>
                <a:cs typeface="Helvetica"/>
              </a:rPr>
              <a:t> </a:t>
            </a:r>
            <a:r>
              <a:rPr lang="en-US" sz="1400" i="1" dirty="0" err="1">
                <a:solidFill>
                  <a:srgbClr val="002060"/>
                </a:solidFill>
                <a:latin typeface="Helvetica"/>
                <a:ea typeface="Microsoft YaHei" panose="020B0503020204020204" pitchFamily="34" charset="-122"/>
                <a:cs typeface="Helvetica"/>
              </a:rPr>
              <a:t>rekomendasi</a:t>
            </a:r>
            <a:r>
              <a:rPr lang="en-US" sz="1400" i="1" dirty="0">
                <a:solidFill>
                  <a:srgbClr val="002060"/>
                </a:solidFill>
                <a:latin typeface="Helvetica"/>
                <a:ea typeface="Microsoft YaHei" panose="020B0503020204020204" pitchFamily="34" charset="-122"/>
                <a:cs typeface="Helvetica"/>
              </a:rPr>
              <a:t> World Health Organization (WHO), </a:t>
            </a:r>
            <a:r>
              <a:rPr lang="en-US" sz="1400" i="1" dirty="0" err="1">
                <a:solidFill>
                  <a:srgbClr val="002060"/>
                </a:solidFill>
                <a:latin typeface="Helvetica"/>
                <a:ea typeface="Microsoft YaHei" panose="020B0503020204020204" pitchFamily="34" charset="-122"/>
                <a:cs typeface="Helvetica"/>
              </a:rPr>
              <a:t>jumlah</a:t>
            </a:r>
            <a:r>
              <a:rPr lang="en-US" sz="1400" i="1" dirty="0">
                <a:solidFill>
                  <a:srgbClr val="002060"/>
                </a:solidFill>
                <a:latin typeface="Helvetica"/>
                <a:ea typeface="Microsoft YaHei" panose="020B0503020204020204" pitchFamily="34" charset="-122"/>
                <a:cs typeface="Helvetica"/>
              </a:rPr>
              <a:t> minimal air yang </a:t>
            </a:r>
            <a:r>
              <a:rPr lang="en-US" sz="1400" i="1" dirty="0" err="1">
                <a:solidFill>
                  <a:srgbClr val="002060"/>
                </a:solidFill>
                <a:latin typeface="Helvetica"/>
                <a:ea typeface="Microsoft YaHei" panose="020B0503020204020204" pitchFamily="34" charset="-122"/>
                <a:cs typeface="Helvetica"/>
              </a:rPr>
              <a:t>dikonsumsi</a:t>
            </a:r>
            <a:r>
              <a:rPr lang="en-US" sz="1400" i="1" dirty="0">
                <a:solidFill>
                  <a:srgbClr val="002060"/>
                </a:solidFill>
                <a:latin typeface="Helvetica"/>
                <a:ea typeface="Microsoft YaHei" panose="020B0503020204020204" pitchFamily="34" charset="-122"/>
                <a:cs typeface="Helvetica"/>
              </a:rPr>
              <a:t> per </a:t>
            </a:r>
            <a:r>
              <a:rPr lang="en-US" sz="1400" i="1" dirty="0" err="1">
                <a:solidFill>
                  <a:srgbClr val="002060"/>
                </a:solidFill>
                <a:latin typeface="Helvetica"/>
                <a:ea typeface="Microsoft YaHei" panose="020B0503020204020204" pitchFamily="34" charset="-122"/>
                <a:cs typeface="Helvetica"/>
              </a:rPr>
              <a:t>hari</a:t>
            </a:r>
            <a:r>
              <a:rPr lang="en-US" sz="1400" i="1" dirty="0">
                <a:solidFill>
                  <a:srgbClr val="002060"/>
                </a:solidFill>
                <a:latin typeface="Helvetica"/>
                <a:ea typeface="Microsoft YaHei" panose="020B0503020204020204" pitchFamily="34" charset="-122"/>
                <a:cs typeface="Helvetica"/>
              </a:rPr>
              <a:t> </a:t>
            </a:r>
            <a:r>
              <a:rPr lang="en-US" sz="1400" i="1" dirty="0" err="1">
                <a:solidFill>
                  <a:srgbClr val="002060"/>
                </a:solidFill>
                <a:latin typeface="Helvetica"/>
                <a:ea typeface="Microsoft YaHei" panose="020B0503020204020204" pitchFamily="34" charset="-122"/>
                <a:cs typeface="Helvetica"/>
              </a:rPr>
              <a:t>untuk</a:t>
            </a:r>
            <a:r>
              <a:rPr lang="en-US" sz="1400" i="1" dirty="0">
                <a:solidFill>
                  <a:srgbClr val="002060"/>
                </a:solidFill>
                <a:latin typeface="Helvetica"/>
                <a:ea typeface="Microsoft YaHei" panose="020B0503020204020204" pitchFamily="34" charset="-122"/>
                <a:cs typeface="Helvetica"/>
              </a:rPr>
              <a:t> orang </a:t>
            </a:r>
            <a:r>
              <a:rPr lang="en-US" sz="1400" i="1" dirty="0" err="1">
                <a:solidFill>
                  <a:srgbClr val="002060"/>
                </a:solidFill>
                <a:latin typeface="Helvetica"/>
                <a:ea typeface="Microsoft YaHei" panose="020B0503020204020204" pitchFamily="34" charset="-122"/>
                <a:cs typeface="Helvetica"/>
              </a:rPr>
              <a:t>dewasa</a:t>
            </a:r>
            <a:r>
              <a:rPr lang="en-US" sz="1400" i="1" dirty="0">
                <a:solidFill>
                  <a:srgbClr val="002060"/>
                </a:solidFill>
                <a:latin typeface="Helvetica"/>
                <a:ea typeface="Microsoft YaHei" panose="020B0503020204020204" pitchFamily="34" charset="-122"/>
                <a:cs typeface="Helvetica"/>
              </a:rPr>
              <a:t> </a:t>
            </a:r>
            <a:r>
              <a:rPr lang="en-US" sz="1400" i="1" dirty="0" err="1">
                <a:solidFill>
                  <a:srgbClr val="002060"/>
                </a:solidFill>
                <a:latin typeface="Helvetica"/>
                <a:ea typeface="Microsoft YaHei" panose="020B0503020204020204" pitchFamily="34" charset="-122"/>
                <a:cs typeface="Helvetica"/>
              </a:rPr>
              <a:t>adalah</a:t>
            </a:r>
            <a:r>
              <a:rPr lang="en-US" sz="1400" i="1" dirty="0">
                <a:solidFill>
                  <a:srgbClr val="002060"/>
                </a:solidFill>
                <a:latin typeface="Helvetica"/>
                <a:ea typeface="Microsoft YaHei" panose="020B0503020204020204" pitchFamily="34" charset="-122"/>
                <a:cs typeface="Helvetica"/>
              </a:rPr>
              <a:t> 3,7L </a:t>
            </a:r>
            <a:r>
              <a:rPr lang="en-US" sz="1400" i="1" dirty="0" err="1">
                <a:solidFill>
                  <a:srgbClr val="002060"/>
                </a:solidFill>
                <a:latin typeface="Helvetica"/>
                <a:ea typeface="Microsoft YaHei" panose="020B0503020204020204" pitchFamily="34" charset="-122"/>
                <a:cs typeface="Helvetica"/>
              </a:rPr>
              <a:t>untuk</a:t>
            </a:r>
            <a:r>
              <a:rPr lang="en-US" sz="1400" i="1" dirty="0">
                <a:solidFill>
                  <a:srgbClr val="002060"/>
                </a:solidFill>
                <a:latin typeface="Helvetica"/>
                <a:ea typeface="Microsoft YaHei" panose="020B0503020204020204" pitchFamily="34" charset="-122"/>
                <a:cs typeface="Helvetica"/>
              </a:rPr>
              <a:t> </a:t>
            </a:r>
            <a:r>
              <a:rPr lang="en-US" sz="1400" i="1" dirty="0" err="1">
                <a:solidFill>
                  <a:srgbClr val="002060"/>
                </a:solidFill>
                <a:latin typeface="Helvetica"/>
                <a:ea typeface="Microsoft YaHei" panose="020B0503020204020204" pitchFamily="34" charset="-122"/>
                <a:cs typeface="Helvetica"/>
              </a:rPr>
              <a:t>pria</a:t>
            </a:r>
            <a:r>
              <a:rPr lang="en-US" sz="1400" i="1" dirty="0">
                <a:solidFill>
                  <a:srgbClr val="002060"/>
                </a:solidFill>
                <a:latin typeface="Helvetica"/>
                <a:ea typeface="Microsoft YaHei" panose="020B0503020204020204" pitchFamily="34" charset="-122"/>
                <a:cs typeface="Helvetica"/>
              </a:rPr>
              <a:t> </a:t>
            </a:r>
            <a:r>
              <a:rPr lang="en-US" sz="1400" i="1" dirty="0" err="1">
                <a:solidFill>
                  <a:srgbClr val="002060"/>
                </a:solidFill>
                <a:latin typeface="Helvetica"/>
                <a:ea typeface="Microsoft YaHei" panose="020B0503020204020204" pitchFamily="34" charset="-122"/>
                <a:cs typeface="Helvetica"/>
              </a:rPr>
              <a:t>dan</a:t>
            </a:r>
            <a:r>
              <a:rPr lang="en-US" sz="1400" i="1" dirty="0">
                <a:solidFill>
                  <a:srgbClr val="002060"/>
                </a:solidFill>
                <a:latin typeface="Helvetica"/>
                <a:ea typeface="Microsoft YaHei" panose="020B0503020204020204" pitchFamily="34" charset="-122"/>
                <a:cs typeface="Helvetica"/>
              </a:rPr>
              <a:t> 2,7L </a:t>
            </a:r>
            <a:r>
              <a:rPr lang="en-US" sz="1400" i="1" dirty="0" err="1">
                <a:solidFill>
                  <a:srgbClr val="002060"/>
                </a:solidFill>
                <a:latin typeface="Helvetica"/>
                <a:ea typeface="Microsoft YaHei" panose="020B0503020204020204" pitchFamily="34" charset="-122"/>
                <a:cs typeface="Helvetica"/>
              </a:rPr>
              <a:t>untuk</a:t>
            </a:r>
            <a:r>
              <a:rPr lang="en-US" sz="1400" i="1" dirty="0">
                <a:solidFill>
                  <a:srgbClr val="002060"/>
                </a:solidFill>
                <a:latin typeface="Helvetica"/>
                <a:ea typeface="Microsoft YaHei" panose="020B0503020204020204" pitchFamily="34" charset="-122"/>
                <a:cs typeface="Helvetica"/>
              </a:rPr>
              <a:t> </a:t>
            </a:r>
            <a:r>
              <a:rPr lang="en-US" sz="1400" i="1" dirty="0" err="1">
                <a:solidFill>
                  <a:srgbClr val="002060"/>
                </a:solidFill>
                <a:latin typeface="Helvetica"/>
                <a:ea typeface="Microsoft YaHei" panose="020B0503020204020204" pitchFamily="34" charset="-122"/>
                <a:cs typeface="Helvetica"/>
              </a:rPr>
              <a:t>wanita</a:t>
            </a:r>
            <a:r>
              <a:rPr lang="en-US" sz="1400" i="1" dirty="0">
                <a:solidFill>
                  <a:srgbClr val="002060"/>
                </a:solidFill>
                <a:latin typeface="Helvetica"/>
                <a:ea typeface="Microsoft YaHei" panose="020B0503020204020204" pitchFamily="34" charset="-122"/>
                <a:cs typeface="Helvetica"/>
              </a:rPr>
              <a:t>. Mari </a:t>
            </a:r>
            <a:r>
              <a:rPr lang="en-US" sz="1400" i="1" dirty="0" err="1">
                <a:solidFill>
                  <a:srgbClr val="002060"/>
                </a:solidFill>
                <a:latin typeface="Helvetica"/>
                <a:ea typeface="Microsoft YaHei" panose="020B0503020204020204" pitchFamily="34" charset="-122"/>
                <a:cs typeface="Helvetica"/>
              </a:rPr>
              <a:t>kita</a:t>
            </a:r>
            <a:r>
              <a:rPr lang="en-US" sz="1400" i="1" dirty="0">
                <a:solidFill>
                  <a:srgbClr val="002060"/>
                </a:solidFill>
                <a:latin typeface="Helvetica"/>
                <a:ea typeface="Microsoft YaHei" panose="020B0503020204020204" pitchFamily="34" charset="-122"/>
                <a:cs typeface="Helvetica"/>
              </a:rPr>
              <a:t> </a:t>
            </a:r>
            <a:r>
              <a:rPr lang="en-US" sz="1400" i="1" dirty="0" err="1">
                <a:solidFill>
                  <a:srgbClr val="002060"/>
                </a:solidFill>
                <a:latin typeface="Helvetica"/>
                <a:ea typeface="Microsoft YaHei" panose="020B0503020204020204" pitchFamily="34" charset="-122"/>
                <a:cs typeface="Helvetica"/>
              </a:rPr>
              <a:t>asumsikan</a:t>
            </a:r>
            <a:r>
              <a:rPr lang="en-US" sz="1400" i="1" dirty="0">
                <a:solidFill>
                  <a:srgbClr val="002060"/>
                </a:solidFill>
                <a:latin typeface="Helvetica"/>
                <a:ea typeface="Microsoft YaHei" panose="020B0503020204020204" pitchFamily="34" charset="-122"/>
                <a:cs typeface="Helvetica"/>
              </a:rPr>
              <a:t> </a:t>
            </a:r>
            <a:r>
              <a:rPr lang="en-US" sz="1400" i="1" dirty="0" err="1">
                <a:solidFill>
                  <a:srgbClr val="002060"/>
                </a:solidFill>
                <a:latin typeface="Helvetica"/>
                <a:ea typeface="Microsoft YaHei" panose="020B0503020204020204" pitchFamily="34" charset="-122"/>
                <a:cs typeface="Helvetica"/>
              </a:rPr>
              <a:t>saja</a:t>
            </a:r>
            <a:r>
              <a:rPr lang="en-US" sz="1400" i="1" dirty="0">
                <a:solidFill>
                  <a:srgbClr val="002060"/>
                </a:solidFill>
                <a:latin typeface="Helvetica"/>
                <a:ea typeface="Microsoft YaHei" panose="020B0503020204020204" pitchFamily="34" charset="-122"/>
                <a:cs typeface="Helvetica"/>
              </a:rPr>
              <a:t> </a:t>
            </a:r>
            <a:r>
              <a:rPr lang="en-US" sz="1400" i="1" dirty="0" err="1">
                <a:solidFill>
                  <a:srgbClr val="002060"/>
                </a:solidFill>
                <a:latin typeface="Helvetica"/>
                <a:ea typeface="Microsoft YaHei" panose="020B0503020204020204" pitchFamily="34" charset="-122"/>
                <a:cs typeface="Helvetica"/>
              </a:rPr>
              <a:t>sehari</a:t>
            </a:r>
            <a:r>
              <a:rPr lang="en-US" sz="1400" i="1" dirty="0">
                <a:solidFill>
                  <a:srgbClr val="002060"/>
                </a:solidFill>
                <a:latin typeface="Helvetica"/>
                <a:ea typeface="Microsoft YaHei" panose="020B0503020204020204" pitchFamily="34" charset="-122"/>
                <a:cs typeface="Helvetica"/>
              </a:rPr>
              <a:t> 3L per orang.</a:t>
            </a:r>
          </a:p>
          <a:p>
            <a:pPr>
              <a:lnSpc>
                <a:spcPct val="110000"/>
              </a:lnSpc>
            </a:pPr>
            <a:r>
              <a:rPr lang="en-US" b="1" dirty="0" err="1">
                <a:solidFill>
                  <a:srgbClr val="002060"/>
                </a:solidFill>
                <a:latin typeface="Helvetica"/>
                <a:ea typeface="Microsoft YaHei" panose="020B0503020204020204" pitchFamily="34" charset="-122"/>
                <a:cs typeface="Helvetica"/>
              </a:rPr>
              <a:t>Asumsikan</a:t>
            </a:r>
            <a:r>
              <a:rPr lang="en-US" b="1" dirty="0">
                <a:solidFill>
                  <a:srgbClr val="002060"/>
                </a:solidFill>
                <a:latin typeface="Helvetica"/>
                <a:ea typeface="Microsoft YaHei" panose="020B0503020204020204" pitchFamily="34" charset="-122"/>
                <a:cs typeface="Helvetica"/>
              </a:rPr>
              <a:t> </a:t>
            </a:r>
            <a:r>
              <a:rPr lang="en-US" b="1" dirty="0" err="1">
                <a:solidFill>
                  <a:srgbClr val="002060"/>
                </a:solidFill>
                <a:latin typeface="Helvetica"/>
                <a:ea typeface="Microsoft YaHei" panose="020B0503020204020204" pitchFamily="34" charset="-122"/>
                <a:cs typeface="Helvetica"/>
              </a:rPr>
              <a:t>bila</a:t>
            </a:r>
            <a:r>
              <a:rPr lang="en-US" b="1" dirty="0">
                <a:solidFill>
                  <a:srgbClr val="002060"/>
                </a:solidFill>
                <a:latin typeface="Helvetica"/>
                <a:ea typeface="Microsoft YaHei" panose="020B0503020204020204" pitchFamily="34" charset="-122"/>
                <a:cs typeface="Helvetica"/>
              </a:rPr>
              <a:t> 1 </a:t>
            </a:r>
            <a:r>
              <a:rPr lang="en-US" b="1" dirty="0" err="1">
                <a:solidFill>
                  <a:srgbClr val="002060"/>
                </a:solidFill>
                <a:latin typeface="Helvetica"/>
                <a:ea typeface="Microsoft YaHei" panose="020B0503020204020204" pitchFamily="34" charset="-122"/>
                <a:cs typeface="Helvetica"/>
              </a:rPr>
              <a:t>keluarga</a:t>
            </a:r>
            <a:r>
              <a:rPr lang="en-US" b="1" dirty="0">
                <a:solidFill>
                  <a:srgbClr val="002060"/>
                </a:solidFill>
                <a:latin typeface="Helvetica"/>
                <a:ea typeface="Microsoft YaHei" panose="020B0503020204020204" pitchFamily="34" charset="-122"/>
                <a:cs typeface="Helvetica"/>
              </a:rPr>
              <a:t> </a:t>
            </a:r>
            <a:r>
              <a:rPr lang="en-US" b="1" dirty="0" err="1">
                <a:solidFill>
                  <a:srgbClr val="002060"/>
                </a:solidFill>
                <a:latin typeface="Helvetica"/>
                <a:ea typeface="Microsoft YaHei" panose="020B0503020204020204" pitchFamily="34" charset="-122"/>
                <a:cs typeface="Helvetica"/>
              </a:rPr>
              <a:t>ada</a:t>
            </a:r>
            <a:r>
              <a:rPr lang="en-US" b="1" dirty="0">
                <a:solidFill>
                  <a:srgbClr val="002060"/>
                </a:solidFill>
                <a:latin typeface="Helvetica"/>
                <a:ea typeface="Microsoft YaHei" panose="020B0503020204020204" pitchFamily="34" charset="-122"/>
                <a:cs typeface="Helvetica"/>
              </a:rPr>
              <a:t> 4 orang = 12 L !</a:t>
            </a:r>
            <a:endParaRPr lang="en-US" b="1" i="1" dirty="0">
              <a:solidFill>
                <a:srgbClr val="002060"/>
              </a:solidFill>
              <a:latin typeface="Helvetica"/>
              <a:ea typeface="Microsoft YaHei" panose="020B0503020204020204" pitchFamily="34" charset="-122"/>
              <a:cs typeface="Helvetica"/>
            </a:endParaRPr>
          </a:p>
        </p:txBody>
      </p:sp>
      <p:sp>
        <p:nvSpPr>
          <p:cNvPr id="8" name="矩形 6">
            <a:extLst>
              <a:ext uri="{FF2B5EF4-FFF2-40B4-BE49-F238E27FC236}">
                <a16:creationId xmlns="" xmlns:a16="http://schemas.microsoft.com/office/drawing/2014/main" id="{4B5E42F8-8675-4889-B9E0-0E7483890CDD}"/>
              </a:ext>
            </a:extLst>
          </p:cNvPr>
          <p:cNvSpPr/>
          <p:nvPr/>
        </p:nvSpPr>
        <p:spPr>
          <a:xfrm>
            <a:off x="179294" y="225322"/>
            <a:ext cx="9144000" cy="461665"/>
          </a:xfrm>
          <a:prstGeom prst="rect">
            <a:avLst/>
          </a:prstGeom>
        </p:spPr>
        <p:txBody>
          <a:bodyPr wrap="square">
            <a:spAutoFit/>
          </a:bodyPr>
          <a:lstStyle/>
          <a:p>
            <a:r>
              <a:rPr lang="en-ID" altLang="zh-CN" sz="2400" b="1" dirty="0" err="1">
                <a:solidFill>
                  <a:srgbClr val="002060"/>
                </a:solidFill>
                <a:latin typeface="Helvetica"/>
                <a:ea typeface="Microsoft YaHei" panose="020B0503020204020204" pitchFamily="34" charset="-122"/>
                <a:cs typeface="Helvetica"/>
              </a:rPr>
              <a:t>Perbandingan</a:t>
            </a:r>
            <a:r>
              <a:rPr lang="en-ID" altLang="zh-CN" sz="2400" b="1" dirty="0">
                <a:solidFill>
                  <a:srgbClr val="002060"/>
                </a:solidFill>
                <a:latin typeface="Helvetica"/>
                <a:ea typeface="Microsoft YaHei" panose="020B0503020204020204" pitchFamily="34" charset="-122"/>
                <a:cs typeface="Helvetica"/>
              </a:rPr>
              <a:t> </a:t>
            </a:r>
            <a:r>
              <a:rPr lang="en-ID" altLang="zh-CN" sz="2400" b="1" dirty="0" err="1">
                <a:solidFill>
                  <a:srgbClr val="002060"/>
                </a:solidFill>
                <a:latin typeface="Helvetica"/>
                <a:ea typeface="Microsoft YaHei" panose="020B0503020204020204" pitchFamily="34" charset="-122"/>
                <a:cs typeface="Helvetica"/>
              </a:rPr>
              <a:t>Harga</a:t>
            </a:r>
            <a:r>
              <a:rPr lang="en-ID" altLang="zh-CN" sz="2400" b="1" dirty="0">
                <a:solidFill>
                  <a:srgbClr val="002060"/>
                </a:solidFill>
                <a:latin typeface="Helvetica"/>
                <a:ea typeface="Microsoft YaHei" panose="020B0503020204020204" pitchFamily="34" charset="-122"/>
                <a:cs typeface="Helvetica"/>
              </a:rPr>
              <a:t> Water Purifier </a:t>
            </a:r>
            <a:r>
              <a:rPr lang="en-US" altLang="zh-CN" sz="2400" b="1" dirty="0">
                <a:solidFill>
                  <a:srgbClr val="002060"/>
                </a:solidFill>
                <a:latin typeface="Helvetica"/>
                <a:ea typeface="Microsoft YaHei" panose="020B0503020204020204" pitchFamily="34" charset="-122"/>
                <a:cs typeface="Helvetica"/>
              </a:rPr>
              <a:t>&amp; Air </a:t>
            </a:r>
            <a:r>
              <a:rPr lang="en-US" altLang="zh-CN" sz="2400" b="1" dirty="0" err="1">
                <a:solidFill>
                  <a:srgbClr val="002060"/>
                </a:solidFill>
                <a:latin typeface="Helvetica"/>
                <a:ea typeface="Microsoft YaHei" panose="020B0503020204020204" pitchFamily="34" charset="-122"/>
                <a:cs typeface="Helvetica"/>
              </a:rPr>
              <a:t>Kemasan</a:t>
            </a:r>
            <a:endParaRPr lang="en-US" altLang="zh-CN" sz="2400" b="1" dirty="0">
              <a:solidFill>
                <a:srgbClr val="002060"/>
              </a:solidFill>
              <a:latin typeface="Helvetica"/>
              <a:ea typeface="Microsoft YaHei" panose="020B0503020204020204" pitchFamily="34" charset="-122"/>
              <a:cs typeface="Helvetica"/>
            </a:endParaRPr>
          </a:p>
        </p:txBody>
      </p:sp>
      <p:sp>
        <p:nvSpPr>
          <p:cNvPr id="9" name="Rounded Rectangle 8"/>
          <p:cNvSpPr/>
          <p:nvPr/>
        </p:nvSpPr>
        <p:spPr>
          <a:xfrm>
            <a:off x="377936" y="3534822"/>
            <a:ext cx="8307492" cy="352093"/>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464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Number Placeholder 2"/>
          <p:cNvSpPr>
            <a:spLocks noGrp="1"/>
          </p:cNvSpPr>
          <p:nvPr>
            <p:ph type="sldNum" sz="quarter" idx="10"/>
          </p:nvPr>
        </p:nvSpPr>
        <p:spPr>
          <a:noFill/>
        </p:spPr>
        <p:txBody>
          <a:bodyPr/>
          <a:lstStyle>
            <a:lvl1pPr eaLnBrk="0" hangingPunct="0">
              <a:defRPr sz="1900">
                <a:solidFill>
                  <a:srgbClr val="000000"/>
                </a:solidFill>
                <a:latin typeface="Arial" charset="0"/>
                <a:ea typeface="ＭＳ Ｐゴシック" charset="0"/>
                <a:cs typeface="ＭＳ Ｐゴシック" charset="0"/>
                <a:sym typeface="Arial" charset="0"/>
              </a:defRPr>
            </a:lvl1pPr>
            <a:lvl2pPr marL="990575" indent="-380990" eaLnBrk="0" hangingPunct="0">
              <a:defRPr sz="1900">
                <a:solidFill>
                  <a:srgbClr val="000000"/>
                </a:solidFill>
                <a:latin typeface="Arial" charset="0"/>
                <a:ea typeface="ＭＳ Ｐゴシック" charset="0"/>
                <a:sym typeface="Arial" charset="0"/>
              </a:defRPr>
            </a:lvl2pPr>
            <a:lvl3pPr marL="1523962" indent="-304792" eaLnBrk="0" hangingPunct="0">
              <a:defRPr sz="1900">
                <a:solidFill>
                  <a:srgbClr val="000000"/>
                </a:solidFill>
                <a:latin typeface="Arial" charset="0"/>
                <a:ea typeface="ＭＳ Ｐゴシック" charset="0"/>
                <a:sym typeface="Arial" charset="0"/>
              </a:defRPr>
            </a:lvl3pPr>
            <a:lvl4pPr marL="2133547" indent="-304792" eaLnBrk="0" hangingPunct="0">
              <a:defRPr sz="1900">
                <a:solidFill>
                  <a:srgbClr val="000000"/>
                </a:solidFill>
                <a:latin typeface="Arial" charset="0"/>
                <a:ea typeface="ＭＳ Ｐゴシック" charset="0"/>
                <a:sym typeface="Arial" charset="0"/>
              </a:defRPr>
            </a:lvl4pPr>
            <a:lvl5pPr marL="2743131" indent="-304792" eaLnBrk="0" hangingPunct="0">
              <a:defRPr sz="1900">
                <a:solidFill>
                  <a:srgbClr val="000000"/>
                </a:solidFill>
                <a:latin typeface="Arial" charset="0"/>
                <a:ea typeface="ＭＳ Ｐゴシック" charset="0"/>
                <a:sym typeface="Arial" charset="0"/>
              </a:defRPr>
            </a:lvl5pPr>
            <a:lvl6pPr marL="3352716" indent="-304792" eaLnBrk="0" fontAlgn="base" hangingPunct="0">
              <a:spcBef>
                <a:spcPct val="0"/>
              </a:spcBef>
              <a:spcAft>
                <a:spcPct val="0"/>
              </a:spcAft>
              <a:defRPr sz="1900">
                <a:solidFill>
                  <a:srgbClr val="000000"/>
                </a:solidFill>
                <a:latin typeface="Arial" charset="0"/>
                <a:ea typeface="ＭＳ Ｐゴシック" charset="0"/>
                <a:sym typeface="Arial" charset="0"/>
              </a:defRPr>
            </a:lvl6pPr>
            <a:lvl7pPr marL="3962301" indent="-304792" eaLnBrk="0" fontAlgn="base" hangingPunct="0">
              <a:spcBef>
                <a:spcPct val="0"/>
              </a:spcBef>
              <a:spcAft>
                <a:spcPct val="0"/>
              </a:spcAft>
              <a:defRPr sz="1900">
                <a:solidFill>
                  <a:srgbClr val="000000"/>
                </a:solidFill>
                <a:latin typeface="Arial" charset="0"/>
                <a:ea typeface="ＭＳ Ｐゴシック" charset="0"/>
                <a:sym typeface="Arial" charset="0"/>
              </a:defRPr>
            </a:lvl7pPr>
            <a:lvl8pPr marL="4571886" indent="-304792" eaLnBrk="0" fontAlgn="base" hangingPunct="0">
              <a:spcBef>
                <a:spcPct val="0"/>
              </a:spcBef>
              <a:spcAft>
                <a:spcPct val="0"/>
              </a:spcAft>
              <a:defRPr sz="1900">
                <a:solidFill>
                  <a:srgbClr val="000000"/>
                </a:solidFill>
                <a:latin typeface="Arial" charset="0"/>
                <a:ea typeface="ＭＳ Ｐゴシック" charset="0"/>
                <a:sym typeface="Arial" charset="0"/>
              </a:defRPr>
            </a:lvl8pPr>
            <a:lvl9pPr marL="5181470" indent="-304792" eaLnBrk="0" fontAlgn="base" hangingPunct="0">
              <a:spcBef>
                <a:spcPct val="0"/>
              </a:spcBef>
              <a:spcAft>
                <a:spcPct val="0"/>
              </a:spcAft>
              <a:defRPr sz="1900">
                <a:solidFill>
                  <a:srgbClr val="000000"/>
                </a:solidFill>
                <a:latin typeface="Arial" charset="0"/>
                <a:ea typeface="ＭＳ Ｐゴシック" charset="0"/>
                <a:sym typeface="Arial" charset="0"/>
              </a:defRPr>
            </a:lvl9pPr>
          </a:lstStyle>
          <a:p>
            <a:pPr eaLnBrk="1" hangingPunct="1"/>
            <a:fld id="{E04BC75C-F8E8-7647-9B3A-6EA784741DCA}" type="slidenum">
              <a:rPr lang="en-US" sz="1300">
                <a:solidFill>
                  <a:srgbClr val="FFFFFF"/>
                </a:solidFill>
                <a:latin typeface="Helvetica"/>
                <a:cs typeface="Helvetica"/>
                <a:sym typeface="Twentieth Century" charset="0"/>
              </a:rPr>
              <a:pPr eaLnBrk="1" hangingPunct="1"/>
              <a:t>48</a:t>
            </a:fld>
            <a:endParaRPr lang="en-US" sz="1300">
              <a:solidFill>
                <a:srgbClr val="FFFFFF"/>
              </a:solidFill>
              <a:latin typeface="Helvetica"/>
              <a:cs typeface="Helvetica"/>
              <a:sym typeface="Twentieth Century" charset="0"/>
            </a:endParaRPr>
          </a:p>
        </p:txBody>
      </p:sp>
      <p:graphicFrame>
        <p:nvGraphicFramePr>
          <p:cNvPr id="3" name="Table 2"/>
          <p:cNvGraphicFramePr>
            <a:graphicFrameLocks noGrp="1"/>
          </p:cNvGraphicFramePr>
          <p:nvPr>
            <p:extLst>
              <p:ext uri="{D42A27DB-BD31-4B8C-83A1-F6EECF244321}">
                <p14:modId xmlns:p14="http://schemas.microsoft.com/office/powerpoint/2010/main" val="3179289235"/>
              </p:ext>
            </p:extLst>
          </p:nvPr>
        </p:nvGraphicFramePr>
        <p:xfrm>
          <a:off x="222245" y="1127101"/>
          <a:ext cx="6962423" cy="3516028"/>
        </p:xfrm>
        <a:graphic>
          <a:graphicData uri="http://schemas.openxmlformats.org/drawingml/2006/table">
            <a:tbl>
              <a:tblPr firstRow="1" bandRow="1">
                <a:tableStyleId>{00A15C55-8517-42AA-B614-E9B94910E393}</a:tableStyleId>
              </a:tblPr>
              <a:tblGrid>
                <a:gridCol w="415238">
                  <a:extLst>
                    <a:ext uri="{9D8B030D-6E8A-4147-A177-3AD203B41FA5}">
                      <a16:colId xmlns="" xmlns:a16="http://schemas.microsoft.com/office/drawing/2014/main" val="20000"/>
                    </a:ext>
                  </a:extLst>
                </a:gridCol>
                <a:gridCol w="3187458">
                  <a:extLst>
                    <a:ext uri="{9D8B030D-6E8A-4147-A177-3AD203B41FA5}">
                      <a16:colId xmlns="" xmlns:a16="http://schemas.microsoft.com/office/drawing/2014/main" val="20001"/>
                    </a:ext>
                  </a:extLst>
                </a:gridCol>
                <a:gridCol w="1016000">
                  <a:extLst>
                    <a:ext uri="{9D8B030D-6E8A-4147-A177-3AD203B41FA5}">
                      <a16:colId xmlns="" xmlns:a16="http://schemas.microsoft.com/office/drawing/2014/main" val="20002"/>
                    </a:ext>
                  </a:extLst>
                </a:gridCol>
                <a:gridCol w="732118">
                  <a:extLst>
                    <a:ext uri="{9D8B030D-6E8A-4147-A177-3AD203B41FA5}">
                      <a16:colId xmlns="" xmlns:a16="http://schemas.microsoft.com/office/drawing/2014/main" val="20003"/>
                    </a:ext>
                  </a:extLst>
                </a:gridCol>
                <a:gridCol w="836706">
                  <a:extLst>
                    <a:ext uri="{9D8B030D-6E8A-4147-A177-3AD203B41FA5}">
                      <a16:colId xmlns="" xmlns:a16="http://schemas.microsoft.com/office/drawing/2014/main" val="20004"/>
                    </a:ext>
                  </a:extLst>
                </a:gridCol>
                <a:gridCol w="774903">
                  <a:extLst>
                    <a:ext uri="{9D8B030D-6E8A-4147-A177-3AD203B41FA5}">
                      <a16:colId xmlns="" xmlns:a16="http://schemas.microsoft.com/office/drawing/2014/main" val="20007"/>
                    </a:ext>
                  </a:extLst>
                </a:gridCol>
              </a:tblGrid>
              <a:tr h="671129">
                <a:tc>
                  <a:txBody>
                    <a:bodyPr/>
                    <a:lstStyle/>
                    <a:p>
                      <a:pPr algn="ctr" fontAlgn="ctr"/>
                      <a:r>
                        <a:rPr lang="en-US" altLang="ja-JP" sz="1400" b="1" u="none" strike="noStrike" dirty="0">
                          <a:effectLst/>
                          <a:latin typeface="黑体"/>
                          <a:ea typeface="黑体"/>
                          <a:cs typeface="黑体"/>
                        </a:rPr>
                        <a:t>No</a:t>
                      </a:r>
                      <a:endParaRPr lang="ja-JP" altLang="en-US" sz="1400" b="1" i="0" u="none" strike="noStrike" dirty="0">
                        <a:solidFill>
                          <a:schemeClr val="bg1"/>
                        </a:solidFill>
                        <a:effectLst/>
                        <a:latin typeface="黑体"/>
                        <a:ea typeface="黑体"/>
                        <a:cs typeface="黑体"/>
                      </a:endParaRPr>
                    </a:p>
                  </a:txBody>
                  <a:tcPr marL="6161" marR="6161" marT="6163" marB="0" anchor="ctr"/>
                </a:tc>
                <a:tc>
                  <a:txBody>
                    <a:bodyPr/>
                    <a:lstStyle/>
                    <a:p>
                      <a:pPr algn="ctr" fontAlgn="ctr"/>
                      <a:r>
                        <a:rPr lang="en-US" altLang="zh-TW" sz="1400" b="1" u="none" strike="noStrike" dirty="0">
                          <a:effectLst/>
                          <a:latin typeface="黑体"/>
                          <a:ea typeface="黑体"/>
                          <a:cs typeface="黑体"/>
                        </a:rPr>
                        <a:t>Nama</a:t>
                      </a:r>
                      <a:r>
                        <a:rPr lang="en-US" altLang="zh-TW" sz="1400" b="1" u="none" strike="noStrike" baseline="0" dirty="0">
                          <a:effectLst/>
                          <a:latin typeface="黑体"/>
                          <a:ea typeface="黑体"/>
                          <a:cs typeface="黑体"/>
                        </a:rPr>
                        <a:t> </a:t>
                      </a:r>
                      <a:r>
                        <a:rPr lang="en-US" altLang="zh-TW" sz="1400" b="1" u="none" strike="noStrike" baseline="0" dirty="0" err="1">
                          <a:effectLst/>
                          <a:latin typeface="黑体"/>
                          <a:ea typeface="黑体"/>
                          <a:cs typeface="黑体"/>
                        </a:rPr>
                        <a:t>Produk</a:t>
                      </a:r>
                      <a:r>
                        <a:rPr lang="en-US" altLang="zh-TW" sz="1400" b="1" u="none" strike="noStrike" baseline="0" dirty="0">
                          <a:effectLst/>
                          <a:latin typeface="黑体"/>
                          <a:ea typeface="黑体"/>
                          <a:cs typeface="黑体"/>
                        </a:rPr>
                        <a:t> </a:t>
                      </a:r>
                    </a:p>
                  </a:txBody>
                  <a:tcPr marL="6161" marR="6161" marT="6163" marB="0" anchor="ctr"/>
                </a:tc>
                <a:tc>
                  <a:txBody>
                    <a:bodyPr/>
                    <a:lstStyle/>
                    <a:p>
                      <a:pPr algn="ctr" fontAlgn="ctr"/>
                      <a:r>
                        <a:rPr lang="en-US" altLang="ja-JP" sz="1400" b="1" u="none" strike="noStrike" dirty="0" err="1">
                          <a:effectLst/>
                          <a:latin typeface="黑体"/>
                          <a:ea typeface="黑体"/>
                          <a:cs typeface="黑体"/>
                        </a:rPr>
                        <a:t>Harga</a:t>
                      </a:r>
                      <a:r>
                        <a:rPr lang="en-US" altLang="ja-JP" sz="1400" b="1" u="none" strike="noStrike" dirty="0">
                          <a:effectLst/>
                          <a:latin typeface="黑体"/>
                          <a:ea typeface="黑体"/>
                          <a:cs typeface="黑体"/>
                        </a:rPr>
                        <a:t> </a:t>
                      </a:r>
                      <a:r>
                        <a:rPr lang="en-US" altLang="ja-JP" sz="1400" b="1" u="none" strike="noStrike" dirty="0" smtClean="0">
                          <a:effectLst/>
                          <a:latin typeface="黑体"/>
                          <a:ea typeface="黑体"/>
                          <a:cs typeface="黑体"/>
                        </a:rPr>
                        <a:t>Distributor </a:t>
                      </a:r>
                      <a:endParaRPr lang="ja-JP" altLang="en-US" sz="1400" b="1" i="0" u="none" strike="noStrike" dirty="0">
                        <a:solidFill>
                          <a:schemeClr val="bg1"/>
                        </a:solidFill>
                        <a:effectLst/>
                        <a:latin typeface="黑体"/>
                        <a:ea typeface="黑体"/>
                        <a:cs typeface="黑体"/>
                      </a:endParaRPr>
                    </a:p>
                  </a:txBody>
                  <a:tcPr marL="6161" marR="6161" marT="6163" marB="0" anchor="ctr"/>
                </a:tc>
                <a:tc>
                  <a:txBody>
                    <a:bodyPr/>
                    <a:lstStyle/>
                    <a:p>
                      <a:pPr algn="ctr" fontAlgn="ctr"/>
                      <a:r>
                        <a:rPr lang="en-US" sz="1400" b="1" u="none" strike="noStrike" dirty="0">
                          <a:effectLst/>
                          <a:latin typeface="黑体"/>
                          <a:ea typeface="黑体"/>
                          <a:cs typeface="黑体"/>
                        </a:rPr>
                        <a:t>PV/BV</a:t>
                      </a:r>
                      <a:endParaRPr lang="en-US" sz="1400" b="1" i="0" u="none" strike="noStrike" dirty="0">
                        <a:solidFill>
                          <a:schemeClr val="bg1"/>
                        </a:solidFill>
                        <a:effectLst/>
                        <a:latin typeface="黑体"/>
                        <a:ea typeface="黑体"/>
                        <a:cs typeface="黑体"/>
                      </a:endParaRPr>
                    </a:p>
                  </a:txBody>
                  <a:tcPr marL="6161" marR="6161" marT="6163" marB="0" anchor="ctr"/>
                </a:tc>
                <a:tc>
                  <a:txBody>
                    <a:bodyPr/>
                    <a:lstStyle/>
                    <a:p>
                      <a:pPr algn="ctr" fontAlgn="ctr"/>
                      <a:r>
                        <a:rPr lang="en-US" sz="1400" b="1" u="none" strike="noStrike" baseline="0" dirty="0" err="1">
                          <a:effectLst/>
                          <a:latin typeface="黑体"/>
                          <a:ea typeface="黑体"/>
                          <a:cs typeface="黑体"/>
                        </a:rPr>
                        <a:t>Rasio</a:t>
                      </a:r>
                      <a:r>
                        <a:rPr lang="en-US" sz="1400" b="1" u="none" strike="noStrike" baseline="0" dirty="0">
                          <a:effectLst/>
                          <a:latin typeface="黑体"/>
                          <a:ea typeface="黑体"/>
                          <a:cs typeface="黑体"/>
                        </a:rPr>
                        <a:t> PV/BV </a:t>
                      </a:r>
                      <a:endParaRPr lang="en-US" sz="1400" b="1" i="0" u="none" strike="noStrike" dirty="0">
                        <a:solidFill>
                          <a:schemeClr val="bg1"/>
                        </a:solidFill>
                        <a:effectLst/>
                        <a:latin typeface="黑体"/>
                        <a:ea typeface="黑体"/>
                        <a:cs typeface="黑体"/>
                      </a:endParaRPr>
                    </a:p>
                  </a:txBody>
                  <a:tcPr marL="6161" marR="6161" marT="6163" marB="0" anchor="ctr"/>
                </a:tc>
                <a:tc>
                  <a:txBody>
                    <a:bodyPr/>
                    <a:lstStyle/>
                    <a:p>
                      <a:pPr algn="ctr" fontAlgn="ctr"/>
                      <a:r>
                        <a:rPr lang="en-US" altLang="ja-JP" sz="1400" b="1" u="none" strike="noStrike" dirty="0">
                          <a:effectLst/>
                          <a:latin typeface="黑体"/>
                          <a:ea typeface="黑体"/>
                          <a:cs typeface="黑体"/>
                        </a:rPr>
                        <a:t>Masa</a:t>
                      </a:r>
                      <a:r>
                        <a:rPr lang="en-US" altLang="ja-JP" sz="1400" b="1" u="none" strike="noStrike" baseline="0" dirty="0">
                          <a:effectLst/>
                          <a:latin typeface="黑体"/>
                          <a:ea typeface="黑体"/>
                          <a:cs typeface="黑体"/>
                        </a:rPr>
                        <a:t> </a:t>
                      </a:r>
                      <a:r>
                        <a:rPr lang="en-US" altLang="ja-JP" sz="1400" b="1" u="none" strike="noStrike" baseline="0" dirty="0" err="1" smtClean="0">
                          <a:effectLst/>
                          <a:latin typeface="黑体"/>
                          <a:ea typeface="黑体"/>
                          <a:cs typeface="黑体"/>
                        </a:rPr>
                        <a:t>Pakai</a:t>
                      </a:r>
                      <a:endParaRPr lang="en-US" altLang="ja-JP" sz="1400" b="1" u="none" strike="noStrike" baseline="0" dirty="0">
                        <a:effectLst/>
                        <a:latin typeface="黑体"/>
                        <a:ea typeface="黑体"/>
                        <a:cs typeface="黑体"/>
                      </a:endParaRPr>
                    </a:p>
                  </a:txBody>
                  <a:tcPr marL="6161" marR="6161" marT="6163" marB="0" anchor="ctr"/>
                </a:tc>
                <a:extLst>
                  <a:ext uri="{0D108BD9-81ED-4DB2-BD59-A6C34878D82A}">
                    <a16:rowId xmlns="" xmlns:a16="http://schemas.microsoft.com/office/drawing/2014/main" val="10000"/>
                  </a:ext>
                </a:extLst>
              </a:tr>
              <a:tr h="525663">
                <a:tc>
                  <a:txBody>
                    <a:bodyPr/>
                    <a:lstStyle/>
                    <a:p>
                      <a:pPr algn="ctr" fontAlgn="ctr"/>
                      <a:r>
                        <a:rPr lang="en-US" sz="1200" b="0" u="none" strike="noStrike">
                          <a:effectLst/>
                          <a:latin typeface="黑体"/>
                          <a:ea typeface="黑体"/>
                          <a:cs typeface="黑体"/>
                        </a:rPr>
                        <a:t>1</a:t>
                      </a:r>
                      <a:endParaRPr lang="en-US" sz="1200" b="0" i="0" u="none" strike="noStrike">
                        <a:solidFill>
                          <a:srgbClr val="002060"/>
                        </a:solidFill>
                        <a:effectLst/>
                        <a:latin typeface="黑体"/>
                        <a:ea typeface="黑体"/>
                        <a:cs typeface="黑体"/>
                      </a:endParaRPr>
                    </a:p>
                  </a:txBody>
                  <a:tcPr marL="6161" marR="6161" marT="6163" marB="0" anchor="ctr"/>
                </a:tc>
                <a:tc>
                  <a:txBody>
                    <a:bodyPr/>
                    <a:lstStyle/>
                    <a:p>
                      <a:pPr algn="l" fontAlgn="ctr"/>
                      <a:r>
                        <a:rPr lang="en-US" altLang="zh-TW" sz="1200" b="0" i="0" u="none" strike="noStrike" dirty="0" smtClean="0">
                          <a:solidFill>
                            <a:schemeClr val="tx1">
                              <a:lumMod val="95000"/>
                              <a:lumOff val="5000"/>
                            </a:schemeClr>
                          </a:solidFill>
                          <a:effectLst/>
                          <a:latin typeface="黑体"/>
                          <a:ea typeface="黑体"/>
                          <a:cs typeface="黑体"/>
                        </a:rPr>
                        <a:t>TIENS</a:t>
                      </a:r>
                      <a:r>
                        <a:rPr lang="en-US" altLang="zh-TW" sz="1200" b="0" i="0" u="none" strike="noStrike" baseline="0" dirty="0" smtClean="0">
                          <a:solidFill>
                            <a:schemeClr val="tx1">
                              <a:lumMod val="95000"/>
                              <a:lumOff val="5000"/>
                            </a:schemeClr>
                          </a:solidFill>
                          <a:effectLst/>
                          <a:latin typeface="黑体"/>
                          <a:ea typeface="黑体"/>
                          <a:cs typeface="黑体"/>
                        </a:rPr>
                        <a:t> </a:t>
                      </a:r>
                      <a:r>
                        <a:rPr lang="en-US" altLang="zh-TW" sz="1200" b="0" i="0" u="none" strike="noStrike" baseline="0" dirty="0">
                          <a:solidFill>
                            <a:schemeClr val="tx1">
                              <a:lumMod val="95000"/>
                              <a:lumOff val="5000"/>
                            </a:schemeClr>
                          </a:solidFill>
                          <a:effectLst/>
                          <a:latin typeface="黑体"/>
                          <a:ea typeface="黑体"/>
                          <a:cs typeface="黑体"/>
                        </a:rPr>
                        <a:t>Ultrafiltration Water Purifier </a:t>
                      </a:r>
                      <a:r>
                        <a:rPr lang="en-US" altLang="zh-TW" sz="1200" b="0" i="0" u="none" strike="noStrike" dirty="0">
                          <a:solidFill>
                            <a:schemeClr val="tx1">
                              <a:lumMod val="95000"/>
                              <a:lumOff val="5000"/>
                            </a:schemeClr>
                          </a:solidFill>
                          <a:effectLst/>
                          <a:latin typeface="黑体"/>
                          <a:ea typeface="黑体"/>
                          <a:cs typeface="黑体"/>
                        </a:rPr>
                        <a:t>TQ-Z22</a:t>
                      </a:r>
                    </a:p>
                  </a:txBody>
                  <a:tcPr marL="6161" marR="6161" marT="8217" marB="0" anchor="ctr"/>
                </a:tc>
                <a:tc>
                  <a:txBody>
                    <a:bodyPr/>
                    <a:lstStyle/>
                    <a:p>
                      <a:pPr algn="ctr" fontAlgn="ctr"/>
                      <a:r>
                        <a:rPr lang="en-US" sz="1200" b="0" u="none" strike="noStrike" dirty="0">
                          <a:effectLst/>
                          <a:latin typeface="黑体"/>
                          <a:ea typeface="黑体"/>
                          <a:cs typeface="黑体"/>
                        </a:rPr>
                        <a:t> 5,200,000 </a:t>
                      </a:r>
                      <a:endParaRPr lang="en-US" sz="1200" b="0" i="0" u="none" strike="noStrike" dirty="0">
                        <a:solidFill>
                          <a:srgbClr val="002060"/>
                        </a:solidFill>
                        <a:effectLst/>
                        <a:latin typeface="黑体"/>
                        <a:ea typeface="黑体"/>
                        <a:cs typeface="黑体"/>
                      </a:endParaRPr>
                    </a:p>
                  </a:txBody>
                  <a:tcPr marL="9525" marR="9525" marT="7144" marB="0" anchor="ctr"/>
                </a:tc>
                <a:tc>
                  <a:txBody>
                    <a:bodyPr/>
                    <a:lstStyle/>
                    <a:p>
                      <a:pPr algn="ctr" fontAlgn="ctr"/>
                      <a:r>
                        <a:rPr lang="en-US" sz="1200" b="0" u="none" strike="noStrike" dirty="0">
                          <a:effectLst/>
                          <a:latin typeface="黑体"/>
                          <a:ea typeface="黑体"/>
                          <a:cs typeface="黑体"/>
                        </a:rPr>
                        <a:t>  2,600 </a:t>
                      </a:r>
                      <a:endParaRPr lang="en-US" sz="1200" b="0" i="0" u="none" strike="noStrike" dirty="0">
                        <a:solidFill>
                          <a:srgbClr val="002060"/>
                        </a:solidFill>
                        <a:effectLst/>
                        <a:latin typeface="黑体"/>
                        <a:ea typeface="黑体"/>
                        <a:cs typeface="黑体"/>
                      </a:endParaRPr>
                    </a:p>
                  </a:txBody>
                  <a:tcPr marL="9525" marR="9525" marT="7144" marB="0" anchor="ctr"/>
                </a:tc>
                <a:tc>
                  <a:txBody>
                    <a:bodyPr/>
                    <a:lstStyle/>
                    <a:p>
                      <a:pPr algn="ctr" fontAlgn="ctr"/>
                      <a:r>
                        <a:rPr lang="en-US" sz="1200" b="0" u="none" strike="noStrike">
                          <a:effectLst/>
                          <a:latin typeface="黑体"/>
                          <a:ea typeface="黑体"/>
                          <a:cs typeface="黑体"/>
                        </a:rPr>
                        <a:t>55%</a:t>
                      </a:r>
                      <a:endParaRPr lang="en-US" sz="1200" b="0" i="0" u="none" strike="noStrike">
                        <a:solidFill>
                          <a:srgbClr val="002060"/>
                        </a:solidFill>
                        <a:effectLst/>
                        <a:latin typeface="黑体"/>
                        <a:ea typeface="黑体"/>
                        <a:cs typeface="黑体"/>
                      </a:endParaRPr>
                    </a:p>
                  </a:txBody>
                  <a:tcPr marL="9525" marR="9525" marT="7144" marB="0" anchor="ctr"/>
                </a:tc>
                <a:tc>
                  <a:txBody>
                    <a:bodyPr/>
                    <a:lstStyle/>
                    <a:p>
                      <a:pPr algn="ctr" fontAlgn="ctr"/>
                      <a:r>
                        <a:rPr lang="en-US" sz="1200" b="0" i="0" u="none" strike="noStrike" dirty="0">
                          <a:solidFill>
                            <a:srgbClr val="0D0D0D"/>
                          </a:solidFill>
                          <a:effectLst/>
                          <a:latin typeface="黑体"/>
                          <a:ea typeface="黑体"/>
                          <a:cs typeface="黑体"/>
                        </a:rPr>
                        <a:t> -</a:t>
                      </a:r>
                    </a:p>
                  </a:txBody>
                  <a:tcPr marL="6161" marR="6161" marT="8217" marB="0" anchor="ctr"/>
                </a:tc>
                <a:extLst>
                  <a:ext uri="{0D108BD9-81ED-4DB2-BD59-A6C34878D82A}">
                    <a16:rowId xmlns="" xmlns:a16="http://schemas.microsoft.com/office/drawing/2014/main" val="10001"/>
                  </a:ext>
                </a:extLst>
              </a:tr>
              <a:tr h="510476">
                <a:tc>
                  <a:txBody>
                    <a:bodyPr/>
                    <a:lstStyle/>
                    <a:p>
                      <a:pPr algn="ctr" fontAlgn="ctr"/>
                      <a:r>
                        <a:rPr lang="en-US" sz="1200" b="0" u="none" strike="noStrike" dirty="0">
                          <a:effectLst/>
                          <a:latin typeface="黑体"/>
                          <a:ea typeface="黑体"/>
                          <a:cs typeface="黑体"/>
                        </a:rPr>
                        <a:t>2</a:t>
                      </a:r>
                      <a:endParaRPr lang="en-US" sz="1200" b="0" i="0" u="none" strike="noStrike" dirty="0">
                        <a:solidFill>
                          <a:srgbClr val="002060"/>
                        </a:solidFill>
                        <a:effectLst/>
                        <a:latin typeface="黑体"/>
                        <a:ea typeface="黑体"/>
                        <a:cs typeface="黑体"/>
                      </a:endParaRPr>
                    </a:p>
                  </a:txBody>
                  <a:tcPr marL="6161" marR="6161" marT="6163" marB="0" anchor="ctr"/>
                </a:tc>
                <a:tc>
                  <a:txBody>
                    <a:bodyPr/>
                    <a:lstStyle/>
                    <a:p>
                      <a:pPr algn="l" fontAlgn="ctr"/>
                      <a:r>
                        <a:rPr lang="id-ID" altLang="zh-TW" sz="1200" b="0" i="0" u="none" strike="noStrike" dirty="0" smtClean="0">
                          <a:solidFill>
                            <a:schemeClr val="tx1">
                              <a:lumMod val="95000"/>
                              <a:lumOff val="5000"/>
                            </a:schemeClr>
                          </a:solidFill>
                          <a:effectLst/>
                          <a:latin typeface="黑体"/>
                          <a:ea typeface="黑体"/>
                          <a:cs typeface="黑体"/>
                        </a:rPr>
                        <a:t>[1] </a:t>
                      </a:r>
                      <a:r>
                        <a:rPr lang="en-US" altLang="zh-TW" sz="1200" b="0" i="0" u="none" strike="noStrike" dirty="0" smtClean="0">
                          <a:solidFill>
                            <a:schemeClr val="tx1">
                              <a:lumMod val="95000"/>
                              <a:lumOff val="5000"/>
                            </a:schemeClr>
                          </a:solidFill>
                          <a:effectLst/>
                          <a:latin typeface="黑体"/>
                          <a:ea typeface="黑体"/>
                          <a:cs typeface="黑体"/>
                        </a:rPr>
                        <a:t>Melt</a:t>
                      </a:r>
                      <a:r>
                        <a:rPr lang="en-US" altLang="zh-TW" sz="1200" b="0" i="0" u="none" strike="noStrike" baseline="0" dirty="0" smtClean="0">
                          <a:solidFill>
                            <a:schemeClr val="tx1">
                              <a:lumMod val="95000"/>
                              <a:lumOff val="5000"/>
                            </a:schemeClr>
                          </a:solidFill>
                          <a:effectLst/>
                          <a:latin typeface="黑体"/>
                          <a:ea typeface="黑体"/>
                          <a:cs typeface="黑体"/>
                        </a:rPr>
                        <a:t> </a:t>
                      </a:r>
                      <a:r>
                        <a:rPr lang="en-US" altLang="zh-TW" sz="1200" b="0" i="0" u="none" strike="noStrike" baseline="0" dirty="0">
                          <a:solidFill>
                            <a:schemeClr val="tx1">
                              <a:lumMod val="95000"/>
                              <a:lumOff val="5000"/>
                            </a:schemeClr>
                          </a:solidFill>
                          <a:effectLst/>
                          <a:latin typeface="黑体"/>
                          <a:ea typeface="黑体"/>
                          <a:cs typeface="黑体"/>
                        </a:rPr>
                        <a:t>Blown Polypropylene Filter(PP </a:t>
                      </a:r>
                      <a:r>
                        <a:rPr lang="en-US" altLang="zh-TW" sz="1200" b="0" i="0" u="none" strike="noStrike" baseline="0" dirty="0" err="1">
                          <a:solidFill>
                            <a:schemeClr val="tx1">
                              <a:lumMod val="95000"/>
                              <a:lumOff val="5000"/>
                            </a:schemeClr>
                          </a:solidFill>
                          <a:effectLst/>
                          <a:latin typeface="黑体"/>
                          <a:ea typeface="黑体"/>
                          <a:cs typeface="黑体"/>
                        </a:rPr>
                        <a:t>Filtrasi</a:t>
                      </a:r>
                      <a:r>
                        <a:rPr lang="en-US" altLang="zh-TW" sz="1200" b="0" i="0" u="none" strike="noStrike" baseline="0" dirty="0">
                          <a:solidFill>
                            <a:schemeClr val="tx1">
                              <a:lumMod val="95000"/>
                              <a:lumOff val="5000"/>
                            </a:schemeClr>
                          </a:solidFill>
                          <a:effectLst/>
                          <a:latin typeface="黑体"/>
                          <a:ea typeface="黑体"/>
                          <a:cs typeface="黑体"/>
                        </a:rPr>
                        <a:t> </a:t>
                      </a:r>
                      <a:r>
                        <a:rPr lang="en-US" altLang="zh-TW" sz="1200" b="0" i="0" u="none" strike="noStrike" baseline="0" dirty="0" err="1">
                          <a:solidFill>
                            <a:schemeClr val="tx1">
                              <a:lumMod val="95000"/>
                              <a:lumOff val="5000"/>
                            </a:schemeClr>
                          </a:solidFill>
                          <a:effectLst/>
                          <a:latin typeface="黑体"/>
                          <a:ea typeface="黑体"/>
                          <a:cs typeface="黑体"/>
                        </a:rPr>
                        <a:t>Kasar</a:t>
                      </a:r>
                      <a:r>
                        <a:rPr lang="en-US" altLang="zh-TW" sz="1200" b="0" i="0" u="none" strike="noStrike" baseline="0" dirty="0">
                          <a:solidFill>
                            <a:schemeClr val="tx1">
                              <a:lumMod val="95000"/>
                              <a:lumOff val="5000"/>
                            </a:schemeClr>
                          </a:solidFill>
                          <a:effectLst/>
                          <a:latin typeface="黑体"/>
                          <a:ea typeface="黑体"/>
                          <a:cs typeface="黑体"/>
                        </a:rPr>
                        <a:t>)</a:t>
                      </a:r>
                      <a:endParaRPr lang="zh-TW" altLang="en-US" sz="1200" b="0" i="0" u="none" strike="noStrike" dirty="0">
                        <a:solidFill>
                          <a:schemeClr val="tx1">
                            <a:lumMod val="95000"/>
                            <a:lumOff val="5000"/>
                          </a:schemeClr>
                        </a:solidFill>
                        <a:effectLst/>
                        <a:latin typeface="黑体"/>
                        <a:ea typeface="黑体"/>
                        <a:cs typeface="黑体"/>
                      </a:endParaRPr>
                    </a:p>
                  </a:txBody>
                  <a:tcPr marL="6161" marR="6161" marT="8217" marB="0" anchor="ctr"/>
                </a:tc>
                <a:tc>
                  <a:txBody>
                    <a:bodyPr/>
                    <a:lstStyle/>
                    <a:p>
                      <a:pPr algn="ctr" fontAlgn="ctr"/>
                      <a:r>
                        <a:rPr lang="en-US" sz="1200" b="0" u="none" strike="noStrike" dirty="0">
                          <a:effectLst/>
                          <a:latin typeface="黑体"/>
                          <a:ea typeface="黑体"/>
                          <a:cs typeface="黑体"/>
                        </a:rPr>
                        <a:t>    208,000 </a:t>
                      </a:r>
                      <a:endParaRPr lang="en-US" sz="1200" b="0" i="0" u="none" strike="noStrike" dirty="0">
                        <a:solidFill>
                          <a:srgbClr val="002060"/>
                        </a:solidFill>
                        <a:effectLst/>
                        <a:latin typeface="黑体"/>
                        <a:ea typeface="黑体"/>
                        <a:cs typeface="黑体"/>
                      </a:endParaRPr>
                    </a:p>
                  </a:txBody>
                  <a:tcPr marL="9525" marR="9525" marT="7144" marB="0" anchor="ctr"/>
                </a:tc>
                <a:tc>
                  <a:txBody>
                    <a:bodyPr/>
                    <a:lstStyle/>
                    <a:p>
                      <a:pPr algn="ctr" fontAlgn="ctr"/>
                      <a:r>
                        <a:rPr lang="en-US" sz="1200" b="0" u="none" strike="noStrike">
                          <a:effectLst/>
                          <a:latin typeface="黑体"/>
                          <a:ea typeface="黑体"/>
                          <a:cs typeface="黑体"/>
                        </a:rPr>
                        <a:t>     104 </a:t>
                      </a:r>
                      <a:endParaRPr lang="en-US" sz="1200" b="0" i="0" u="none" strike="noStrike">
                        <a:solidFill>
                          <a:srgbClr val="002060"/>
                        </a:solidFill>
                        <a:effectLst/>
                        <a:latin typeface="黑体"/>
                        <a:ea typeface="黑体"/>
                        <a:cs typeface="黑体"/>
                      </a:endParaRPr>
                    </a:p>
                  </a:txBody>
                  <a:tcPr marL="9525" marR="9525" marT="7144" marB="0" anchor="ctr"/>
                </a:tc>
                <a:tc>
                  <a:txBody>
                    <a:bodyPr/>
                    <a:lstStyle/>
                    <a:p>
                      <a:pPr algn="ctr" fontAlgn="ctr"/>
                      <a:r>
                        <a:rPr lang="en-US" sz="1200" b="0" u="none" strike="noStrike">
                          <a:effectLst/>
                          <a:latin typeface="黑体"/>
                          <a:ea typeface="黑体"/>
                          <a:cs typeface="黑体"/>
                        </a:rPr>
                        <a:t>55%</a:t>
                      </a:r>
                      <a:endParaRPr lang="en-US" sz="1200" b="0" i="0" u="none" strike="noStrike">
                        <a:solidFill>
                          <a:srgbClr val="002060"/>
                        </a:solidFill>
                        <a:effectLst/>
                        <a:latin typeface="黑体"/>
                        <a:ea typeface="黑体"/>
                        <a:cs typeface="黑体"/>
                      </a:endParaRPr>
                    </a:p>
                  </a:txBody>
                  <a:tcPr marL="9525" marR="9525" marT="7144" marB="0" anchor="ctr"/>
                </a:tc>
                <a:tc>
                  <a:txBody>
                    <a:bodyPr/>
                    <a:lstStyle/>
                    <a:p>
                      <a:pPr algn="ctr" fontAlgn="ctr"/>
                      <a:r>
                        <a:rPr lang="en-US" altLang="zh-CN" sz="1200" b="0" i="0" u="none" strike="noStrike" baseline="0" dirty="0" smtClean="0">
                          <a:solidFill>
                            <a:srgbClr val="0D0D0D"/>
                          </a:solidFill>
                          <a:effectLst/>
                          <a:latin typeface="黑体"/>
                          <a:ea typeface="黑体"/>
                          <a:cs typeface="黑体"/>
                        </a:rPr>
                        <a:t>3 </a:t>
                      </a:r>
                      <a:r>
                        <a:rPr lang="en-US" altLang="zh-TW" sz="1200" b="0" i="0" u="none" strike="noStrike" baseline="0" dirty="0" err="1">
                          <a:solidFill>
                            <a:srgbClr val="0D0D0D"/>
                          </a:solidFill>
                          <a:effectLst/>
                          <a:latin typeface="黑体"/>
                          <a:ea typeface="黑体"/>
                          <a:cs typeface="黑体"/>
                        </a:rPr>
                        <a:t>bulan</a:t>
                      </a:r>
                      <a:endParaRPr lang="zh-TW" altLang="en-US" sz="1200" b="0" i="0" u="none" strike="noStrike" dirty="0">
                        <a:solidFill>
                          <a:srgbClr val="0D0D0D"/>
                        </a:solidFill>
                        <a:effectLst/>
                        <a:latin typeface="黑体"/>
                        <a:ea typeface="黑体"/>
                        <a:cs typeface="黑体"/>
                      </a:endParaRPr>
                    </a:p>
                  </a:txBody>
                  <a:tcPr marL="6161" marR="6161" marT="8217" marB="0" anchor="ctr"/>
                </a:tc>
                <a:extLst>
                  <a:ext uri="{0D108BD9-81ED-4DB2-BD59-A6C34878D82A}">
                    <a16:rowId xmlns="" xmlns:a16="http://schemas.microsoft.com/office/drawing/2014/main" val="10002"/>
                  </a:ext>
                </a:extLst>
              </a:tr>
              <a:tr h="457471">
                <a:tc>
                  <a:txBody>
                    <a:bodyPr/>
                    <a:lstStyle/>
                    <a:p>
                      <a:pPr algn="ctr" fontAlgn="ctr"/>
                      <a:r>
                        <a:rPr lang="en-US" sz="1200" b="0" u="none" strike="noStrike" dirty="0">
                          <a:effectLst/>
                          <a:latin typeface="黑体"/>
                          <a:ea typeface="黑体"/>
                          <a:cs typeface="黑体"/>
                        </a:rPr>
                        <a:t>3</a:t>
                      </a:r>
                      <a:endParaRPr lang="en-US" sz="1200" b="0" i="0" u="none" strike="noStrike" dirty="0">
                        <a:solidFill>
                          <a:srgbClr val="002060"/>
                        </a:solidFill>
                        <a:effectLst/>
                        <a:latin typeface="黑体"/>
                        <a:ea typeface="黑体"/>
                        <a:cs typeface="黑体"/>
                      </a:endParaRPr>
                    </a:p>
                  </a:txBody>
                  <a:tcPr marL="6161" marR="6161" marT="6163" marB="0" anchor="ctr"/>
                </a:tc>
                <a:tc>
                  <a:txBody>
                    <a:bodyPr/>
                    <a:lstStyle/>
                    <a:p>
                      <a:pPr algn="l" fontAlgn="ctr"/>
                      <a:r>
                        <a:rPr lang="id-ID" altLang="zh-TW" sz="1200" b="0" i="0" u="none" strike="noStrike" dirty="0" smtClean="0">
                          <a:solidFill>
                            <a:schemeClr val="tx1">
                              <a:lumMod val="95000"/>
                              <a:lumOff val="5000"/>
                            </a:schemeClr>
                          </a:solidFill>
                          <a:effectLst/>
                          <a:latin typeface="黑体"/>
                          <a:ea typeface="黑体"/>
                          <a:cs typeface="黑体"/>
                        </a:rPr>
                        <a:t>[2] </a:t>
                      </a:r>
                      <a:r>
                        <a:rPr lang="en-US" altLang="zh-TW" sz="1200" b="0" i="0" u="none" strike="noStrike" dirty="0" smtClean="0">
                          <a:solidFill>
                            <a:schemeClr val="tx1">
                              <a:lumMod val="95000"/>
                              <a:lumOff val="5000"/>
                            </a:schemeClr>
                          </a:solidFill>
                          <a:effectLst/>
                          <a:latin typeface="黑体"/>
                          <a:ea typeface="黑体"/>
                          <a:cs typeface="黑体"/>
                        </a:rPr>
                        <a:t>Filter </a:t>
                      </a:r>
                      <a:r>
                        <a:rPr lang="en-US" altLang="zh-TW" sz="1200" b="0" i="0" u="none" strike="noStrike" dirty="0" err="1">
                          <a:solidFill>
                            <a:schemeClr val="tx1">
                              <a:lumMod val="95000"/>
                              <a:lumOff val="5000"/>
                            </a:schemeClr>
                          </a:solidFill>
                          <a:effectLst/>
                          <a:latin typeface="黑体"/>
                          <a:ea typeface="黑体"/>
                          <a:cs typeface="黑体"/>
                        </a:rPr>
                        <a:t>Karbon</a:t>
                      </a:r>
                      <a:r>
                        <a:rPr lang="en-US" altLang="zh-TW" sz="1200" b="0" i="0" u="none" strike="noStrike" dirty="0">
                          <a:solidFill>
                            <a:schemeClr val="tx1">
                              <a:lumMod val="95000"/>
                              <a:lumOff val="5000"/>
                            </a:schemeClr>
                          </a:solidFill>
                          <a:effectLst/>
                          <a:latin typeface="黑体"/>
                          <a:ea typeface="黑体"/>
                          <a:cs typeface="黑体"/>
                        </a:rPr>
                        <a:t> </a:t>
                      </a:r>
                      <a:r>
                        <a:rPr lang="en-US" altLang="zh-TW" sz="1200" b="0" i="0" u="none" strike="noStrike" dirty="0" err="1">
                          <a:solidFill>
                            <a:schemeClr val="tx1">
                              <a:lumMod val="95000"/>
                              <a:lumOff val="5000"/>
                            </a:schemeClr>
                          </a:solidFill>
                          <a:effectLst/>
                          <a:latin typeface="黑体"/>
                          <a:ea typeface="黑体"/>
                          <a:cs typeface="黑体"/>
                        </a:rPr>
                        <a:t>Aktif</a:t>
                      </a:r>
                      <a:r>
                        <a:rPr lang="en-US" altLang="zh-TW" sz="1200" b="0" i="0" u="none" strike="noStrike" dirty="0">
                          <a:solidFill>
                            <a:schemeClr val="tx1">
                              <a:lumMod val="95000"/>
                              <a:lumOff val="5000"/>
                            </a:schemeClr>
                          </a:solidFill>
                          <a:effectLst/>
                          <a:latin typeface="黑体"/>
                          <a:ea typeface="黑体"/>
                          <a:cs typeface="黑体"/>
                        </a:rPr>
                        <a:t> Pre-Granular (GAC)</a:t>
                      </a:r>
                      <a:endParaRPr lang="zh-TW" altLang="en-US" sz="1200" b="0" i="0" u="none" strike="noStrike" dirty="0">
                        <a:solidFill>
                          <a:schemeClr val="tx1">
                            <a:lumMod val="95000"/>
                            <a:lumOff val="5000"/>
                          </a:schemeClr>
                        </a:solidFill>
                        <a:effectLst/>
                        <a:latin typeface="黑体"/>
                        <a:ea typeface="黑体"/>
                        <a:cs typeface="黑体"/>
                      </a:endParaRPr>
                    </a:p>
                  </a:txBody>
                  <a:tcPr marL="6161" marR="6161" marT="8217" marB="0" anchor="ctr"/>
                </a:tc>
                <a:tc>
                  <a:txBody>
                    <a:bodyPr/>
                    <a:lstStyle/>
                    <a:p>
                      <a:pPr algn="ctr" fontAlgn="ctr"/>
                      <a:r>
                        <a:rPr lang="en-US" sz="1200" b="0" u="none" strike="noStrike" dirty="0">
                          <a:effectLst/>
                          <a:latin typeface="黑体"/>
                          <a:ea typeface="黑体"/>
                          <a:cs typeface="黑体"/>
                        </a:rPr>
                        <a:t>    260,000 </a:t>
                      </a:r>
                      <a:endParaRPr lang="en-US" sz="1200" b="0" i="0" u="none" strike="noStrike" dirty="0">
                        <a:solidFill>
                          <a:srgbClr val="002060"/>
                        </a:solidFill>
                        <a:effectLst/>
                        <a:latin typeface="黑体"/>
                        <a:ea typeface="黑体"/>
                        <a:cs typeface="黑体"/>
                      </a:endParaRPr>
                    </a:p>
                  </a:txBody>
                  <a:tcPr marL="9525" marR="9525" marT="7144" marB="0" anchor="ctr"/>
                </a:tc>
                <a:tc>
                  <a:txBody>
                    <a:bodyPr/>
                    <a:lstStyle/>
                    <a:p>
                      <a:pPr algn="ctr" fontAlgn="ctr"/>
                      <a:r>
                        <a:rPr lang="en-US" sz="1200" b="0" u="none" strike="noStrike">
                          <a:effectLst/>
                          <a:latin typeface="黑体"/>
                          <a:ea typeface="黑体"/>
                          <a:cs typeface="黑体"/>
                        </a:rPr>
                        <a:t>     130 </a:t>
                      </a:r>
                      <a:endParaRPr lang="en-US" sz="1200" b="0" i="0" u="none" strike="noStrike">
                        <a:solidFill>
                          <a:srgbClr val="002060"/>
                        </a:solidFill>
                        <a:effectLst/>
                        <a:latin typeface="黑体"/>
                        <a:ea typeface="黑体"/>
                        <a:cs typeface="黑体"/>
                      </a:endParaRPr>
                    </a:p>
                  </a:txBody>
                  <a:tcPr marL="9525" marR="9525" marT="7144" marB="0" anchor="ctr"/>
                </a:tc>
                <a:tc>
                  <a:txBody>
                    <a:bodyPr/>
                    <a:lstStyle/>
                    <a:p>
                      <a:pPr algn="ctr" fontAlgn="ctr"/>
                      <a:r>
                        <a:rPr lang="en-US" sz="1200" b="0" u="none" strike="noStrike">
                          <a:effectLst/>
                          <a:latin typeface="黑体"/>
                          <a:ea typeface="黑体"/>
                          <a:cs typeface="黑体"/>
                        </a:rPr>
                        <a:t>55%</a:t>
                      </a:r>
                      <a:endParaRPr lang="en-US" sz="1200" b="0" i="0" u="none" strike="noStrike">
                        <a:solidFill>
                          <a:srgbClr val="002060"/>
                        </a:solidFill>
                        <a:effectLst/>
                        <a:latin typeface="黑体"/>
                        <a:ea typeface="黑体"/>
                        <a:cs typeface="黑体"/>
                      </a:endParaRPr>
                    </a:p>
                  </a:txBody>
                  <a:tcPr marL="9525" marR="9525" marT="7144" marB="0" anchor="ctr"/>
                </a:tc>
                <a:tc>
                  <a:txBody>
                    <a:bodyPr/>
                    <a:lstStyle/>
                    <a:p>
                      <a:pPr algn="ctr" fontAlgn="ctr"/>
                      <a:r>
                        <a:rPr lang="en-US" altLang="zh-TW" sz="1200" b="0" i="0" u="none" strike="noStrike" dirty="0" smtClean="0">
                          <a:solidFill>
                            <a:srgbClr val="0D0D0D"/>
                          </a:solidFill>
                          <a:effectLst/>
                          <a:latin typeface="黑体"/>
                          <a:ea typeface="黑体"/>
                          <a:cs typeface="黑体"/>
                        </a:rPr>
                        <a:t>6</a:t>
                      </a:r>
                      <a:r>
                        <a:rPr lang="zh-TW" altLang="en-US" sz="1200" b="0" i="0" u="none" strike="noStrike" baseline="0" dirty="0" smtClean="0">
                          <a:solidFill>
                            <a:srgbClr val="0D0D0D"/>
                          </a:solidFill>
                          <a:effectLst/>
                          <a:latin typeface="黑体"/>
                          <a:ea typeface="黑体"/>
                          <a:cs typeface="黑体"/>
                        </a:rPr>
                        <a:t> </a:t>
                      </a:r>
                      <a:r>
                        <a:rPr lang="en-US" altLang="zh-TW" sz="1200" b="0" i="0" u="none" strike="noStrike" baseline="0" dirty="0" err="1">
                          <a:solidFill>
                            <a:srgbClr val="0D0D0D"/>
                          </a:solidFill>
                          <a:effectLst/>
                          <a:latin typeface="黑体"/>
                          <a:ea typeface="黑体"/>
                          <a:cs typeface="黑体"/>
                        </a:rPr>
                        <a:t>bulan</a:t>
                      </a:r>
                      <a:endParaRPr lang="zh-TW" altLang="en-US" sz="1200" b="0" i="0" u="none" strike="noStrike" dirty="0">
                        <a:solidFill>
                          <a:srgbClr val="0D0D0D"/>
                        </a:solidFill>
                        <a:effectLst/>
                        <a:latin typeface="黑体"/>
                        <a:ea typeface="黑体"/>
                        <a:cs typeface="黑体"/>
                      </a:endParaRPr>
                    </a:p>
                  </a:txBody>
                  <a:tcPr marL="6161" marR="6161" marT="8217" marB="0" anchor="ctr"/>
                </a:tc>
                <a:extLst>
                  <a:ext uri="{0D108BD9-81ED-4DB2-BD59-A6C34878D82A}">
                    <a16:rowId xmlns="" xmlns:a16="http://schemas.microsoft.com/office/drawing/2014/main" val="10003"/>
                  </a:ext>
                </a:extLst>
              </a:tr>
              <a:tr h="548725">
                <a:tc>
                  <a:txBody>
                    <a:bodyPr/>
                    <a:lstStyle/>
                    <a:p>
                      <a:pPr algn="ctr" fontAlgn="ctr"/>
                      <a:r>
                        <a:rPr lang="en-US" sz="1200" b="0" u="none" strike="noStrike" dirty="0">
                          <a:effectLst/>
                          <a:latin typeface="黑体"/>
                          <a:ea typeface="黑体"/>
                          <a:cs typeface="黑体"/>
                        </a:rPr>
                        <a:t>4</a:t>
                      </a:r>
                      <a:endParaRPr lang="en-US" sz="1200" b="0" i="0" u="none" strike="noStrike" dirty="0">
                        <a:solidFill>
                          <a:srgbClr val="002060"/>
                        </a:solidFill>
                        <a:effectLst/>
                        <a:latin typeface="黑体"/>
                        <a:ea typeface="黑体"/>
                        <a:cs typeface="黑体"/>
                      </a:endParaRPr>
                    </a:p>
                  </a:txBody>
                  <a:tcPr marL="6161" marR="6161" marT="6163" marB="0" anchor="ctr"/>
                </a:tc>
                <a:tc>
                  <a:txBody>
                    <a:bodyPr/>
                    <a:lstStyle/>
                    <a:p>
                      <a:pPr algn="l" fontAlgn="ctr"/>
                      <a:r>
                        <a:rPr lang="id-ID" altLang="zh-TW" sz="1200" b="0" i="0" u="none" strike="noStrike" dirty="0" smtClean="0">
                          <a:solidFill>
                            <a:schemeClr val="tx1">
                              <a:lumMod val="95000"/>
                              <a:lumOff val="5000"/>
                            </a:schemeClr>
                          </a:solidFill>
                          <a:effectLst/>
                          <a:latin typeface="黑体"/>
                          <a:ea typeface="黑体"/>
                          <a:cs typeface="黑体"/>
                        </a:rPr>
                        <a:t>[3] </a:t>
                      </a:r>
                      <a:r>
                        <a:rPr lang="en-US" altLang="zh-TW" sz="1200" b="0" i="0" u="none" strike="noStrike" dirty="0" smtClean="0">
                          <a:solidFill>
                            <a:schemeClr val="tx1">
                              <a:lumMod val="95000"/>
                              <a:lumOff val="5000"/>
                            </a:schemeClr>
                          </a:solidFill>
                          <a:effectLst/>
                          <a:latin typeface="黑体"/>
                          <a:ea typeface="黑体"/>
                          <a:cs typeface="黑体"/>
                        </a:rPr>
                        <a:t>Melt</a:t>
                      </a:r>
                      <a:r>
                        <a:rPr lang="en-US" altLang="zh-TW" sz="1200" b="0" i="0" u="none" strike="noStrike" baseline="0" dirty="0" smtClean="0">
                          <a:solidFill>
                            <a:schemeClr val="tx1">
                              <a:lumMod val="95000"/>
                              <a:lumOff val="5000"/>
                            </a:schemeClr>
                          </a:solidFill>
                          <a:effectLst/>
                          <a:latin typeface="黑体"/>
                          <a:ea typeface="黑体"/>
                          <a:cs typeface="黑体"/>
                        </a:rPr>
                        <a:t> </a:t>
                      </a:r>
                      <a:r>
                        <a:rPr lang="en-US" altLang="zh-TW" sz="1200" b="0" i="0" u="none" strike="noStrike" baseline="0" dirty="0">
                          <a:solidFill>
                            <a:schemeClr val="tx1">
                              <a:lumMod val="95000"/>
                              <a:lumOff val="5000"/>
                            </a:schemeClr>
                          </a:solidFill>
                          <a:effectLst/>
                          <a:latin typeface="黑体"/>
                          <a:ea typeface="黑体"/>
                          <a:cs typeface="黑体"/>
                        </a:rPr>
                        <a:t>Blown Polypropylene Filter(PP </a:t>
                      </a:r>
                      <a:r>
                        <a:rPr lang="en-US" altLang="zh-TW" sz="1200" b="0" i="0" u="none" strike="noStrike" baseline="0" dirty="0" err="1">
                          <a:solidFill>
                            <a:schemeClr val="tx1">
                              <a:lumMod val="95000"/>
                              <a:lumOff val="5000"/>
                            </a:schemeClr>
                          </a:solidFill>
                          <a:effectLst/>
                          <a:latin typeface="黑体"/>
                          <a:ea typeface="黑体"/>
                          <a:cs typeface="黑体"/>
                        </a:rPr>
                        <a:t>Filtrasi</a:t>
                      </a:r>
                      <a:r>
                        <a:rPr lang="en-US" altLang="zh-TW" sz="1200" b="0" i="0" u="none" strike="noStrike" baseline="0" dirty="0">
                          <a:solidFill>
                            <a:schemeClr val="tx1">
                              <a:lumMod val="95000"/>
                              <a:lumOff val="5000"/>
                            </a:schemeClr>
                          </a:solidFill>
                          <a:effectLst/>
                          <a:latin typeface="黑体"/>
                          <a:ea typeface="黑体"/>
                          <a:cs typeface="黑体"/>
                        </a:rPr>
                        <a:t> </a:t>
                      </a:r>
                      <a:r>
                        <a:rPr lang="en-US" altLang="zh-TW" sz="1200" b="0" i="0" u="none" strike="noStrike" baseline="0" dirty="0" err="1">
                          <a:solidFill>
                            <a:schemeClr val="tx1">
                              <a:lumMod val="95000"/>
                              <a:lumOff val="5000"/>
                            </a:schemeClr>
                          </a:solidFill>
                          <a:effectLst/>
                          <a:latin typeface="黑体"/>
                          <a:ea typeface="黑体"/>
                          <a:cs typeface="黑体"/>
                        </a:rPr>
                        <a:t>Halus</a:t>
                      </a:r>
                      <a:r>
                        <a:rPr lang="en-US" altLang="zh-TW" sz="1200" b="0" i="0" u="none" strike="noStrike" baseline="0" dirty="0">
                          <a:solidFill>
                            <a:schemeClr val="tx1">
                              <a:lumMod val="95000"/>
                              <a:lumOff val="5000"/>
                            </a:schemeClr>
                          </a:solidFill>
                          <a:effectLst/>
                          <a:latin typeface="黑体"/>
                          <a:ea typeface="黑体"/>
                          <a:cs typeface="黑体"/>
                        </a:rPr>
                        <a:t>)</a:t>
                      </a:r>
                      <a:endParaRPr lang="zh-TW" altLang="en-US" sz="1200" b="0" i="0" u="none" strike="noStrike" dirty="0">
                        <a:solidFill>
                          <a:schemeClr val="tx1">
                            <a:lumMod val="95000"/>
                            <a:lumOff val="5000"/>
                          </a:schemeClr>
                        </a:solidFill>
                        <a:effectLst/>
                        <a:latin typeface="黑体"/>
                        <a:ea typeface="黑体"/>
                        <a:cs typeface="黑体"/>
                      </a:endParaRPr>
                    </a:p>
                  </a:txBody>
                  <a:tcPr marL="6161" marR="6161" marT="8217" marB="0" anchor="ctr"/>
                </a:tc>
                <a:tc>
                  <a:txBody>
                    <a:bodyPr/>
                    <a:lstStyle/>
                    <a:p>
                      <a:pPr algn="ctr" fontAlgn="ctr"/>
                      <a:r>
                        <a:rPr lang="en-US" sz="1200" b="0" u="none" strike="noStrike" dirty="0">
                          <a:effectLst/>
                          <a:latin typeface="黑体"/>
                          <a:ea typeface="黑体"/>
                          <a:cs typeface="黑体"/>
                        </a:rPr>
                        <a:t>    234,000 </a:t>
                      </a:r>
                      <a:endParaRPr lang="en-US" sz="1200" b="0" i="0" u="none" strike="noStrike" dirty="0">
                        <a:solidFill>
                          <a:srgbClr val="002060"/>
                        </a:solidFill>
                        <a:effectLst/>
                        <a:latin typeface="黑体"/>
                        <a:ea typeface="黑体"/>
                        <a:cs typeface="黑体"/>
                      </a:endParaRPr>
                    </a:p>
                  </a:txBody>
                  <a:tcPr marL="9525" marR="9525" marT="7144" marB="0" anchor="ctr"/>
                </a:tc>
                <a:tc>
                  <a:txBody>
                    <a:bodyPr/>
                    <a:lstStyle/>
                    <a:p>
                      <a:pPr algn="ctr" fontAlgn="ctr"/>
                      <a:r>
                        <a:rPr lang="en-US" sz="1200" b="0" u="none" strike="noStrike" dirty="0">
                          <a:effectLst/>
                          <a:latin typeface="黑体"/>
                          <a:ea typeface="黑体"/>
                          <a:cs typeface="黑体"/>
                        </a:rPr>
                        <a:t>     117 </a:t>
                      </a:r>
                      <a:endParaRPr lang="en-US" sz="1200" b="0" i="0" u="none" strike="noStrike" dirty="0">
                        <a:solidFill>
                          <a:srgbClr val="002060"/>
                        </a:solidFill>
                        <a:effectLst/>
                        <a:latin typeface="黑体"/>
                        <a:ea typeface="黑体"/>
                        <a:cs typeface="黑体"/>
                      </a:endParaRPr>
                    </a:p>
                  </a:txBody>
                  <a:tcPr marL="9525" marR="9525" marT="7144" marB="0" anchor="ctr"/>
                </a:tc>
                <a:tc>
                  <a:txBody>
                    <a:bodyPr/>
                    <a:lstStyle/>
                    <a:p>
                      <a:pPr algn="ctr" fontAlgn="ctr"/>
                      <a:r>
                        <a:rPr lang="en-US" sz="1200" b="0" u="none" strike="noStrike">
                          <a:effectLst/>
                          <a:latin typeface="黑体"/>
                          <a:ea typeface="黑体"/>
                          <a:cs typeface="黑体"/>
                        </a:rPr>
                        <a:t>55%</a:t>
                      </a:r>
                      <a:endParaRPr lang="en-US" sz="1200" b="0" i="0" u="none" strike="noStrike">
                        <a:solidFill>
                          <a:srgbClr val="002060"/>
                        </a:solidFill>
                        <a:effectLst/>
                        <a:latin typeface="黑体"/>
                        <a:ea typeface="黑体"/>
                        <a:cs typeface="黑体"/>
                      </a:endParaRPr>
                    </a:p>
                  </a:txBody>
                  <a:tcPr marL="9525" marR="9525" marT="7144" marB="0" anchor="ctr"/>
                </a:tc>
                <a:tc>
                  <a:txBody>
                    <a:bodyPr/>
                    <a:lstStyle/>
                    <a:p>
                      <a:pPr algn="ctr" fontAlgn="ctr"/>
                      <a:r>
                        <a:rPr lang="en-US" altLang="zh-TW" sz="1200" b="0" i="0" u="none" strike="noStrike" baseline="0" dirty="0" smtClean="0">
                          <a:solidFill>
                            <a:srgbClr val="0D0D0D"/>
                          </a:solidFill>
                          <a:effectLst/>
                          <a:latin typeface="黑体"/>
                          <a:ea typeface="黑体"/>
                          <a:cs typeface="黑体"/>
                        </a:rPr>
                        <a:t>3 </a:t>
                      </a:r>
                      <a:r>
                        <a:rPr lang="en-US" altLang="zh-TW" sz="1200" b="0" i="0" u="none" strike="noStrike" baseline="0" dirty="0" err="1">
                          <a:solidFill>
                            <a:srgbClr val="0D0D0D"/>
                          </a:solidFill>
                          <a:effectLst/>
                          <a:latin typeface="黑体"/>
                          <a:ea typeface="黑体"/>
                          <a:cs typeface="黑体"/>
                        </a:rPr>
                        <a:t>bulan</a:t>
                      </a:r>
                      <a:endParaRPr lang="zh-TW" altLang="en-US" sz="1200" b="0" i="0" u="none" strike="noStrike" dirty="0">
                        <a:solidFill>
                          <a:srgbClr val="0D0D0D"/>
                        </a:solidFill>
                        <a:effectLst/>
                        <a:latin typeface="黑体"/>
                        <a:ea typeface="黑体"/>
                        <a:cs typeface="黑体"/>
                      </a:endParaRPr>
                    </a:p>
                  </a:txBody>
                  <a:tcPr marL="6161" marR="6161" marT="8217" marB="0" anchor="ctr"/>
                </a:tc>
                <a:extLst>
                  <a:ext uri="{0D108BD9-81ED-4DB2-BD59-A6C34878D82A}">
                    <a16:rowId xmlns="" xmlns:a16="http://schemas.microsoft.com/office/drawing/2014/main" val="10004"/>
                  </a:ext>
                </a:extLst>
              </a:tr>
              <a:tr h="401282">
                <a:tc>
                  <a:txBody>
                    <a:bodyPr/>
                    <a:lstStyle/>
                    <a:p>
                      <a:pPr algn="ctr" fontAlgn="ctr"/>
                      <a:r>
                        <a:rPr lang="en-US" sz="1200" b="0" u="none" strike="noStrike" dirty="0">
                          <a:effectLst/>
                          <a:latin typeface="黑体"/>
                          <a:ea typeface="黑体"/>
                          <a:cs typeface="黑体"/>
                        </a:rPr>
                        <a:t>5</a:t>
                      </a:r>
                      <a:endParaRPr lang="en-US" sz="1200" b="0" i="0" u="none" strike="noStrike" dirty="0">
                        <a:solidFill>
                          <a:srgbClr val="002060"/>
                        </a:solidFill>
                        <a:effectLst/>
                        <a:latin typeface="黑体"/>
                        <a:ea typeface="黑体"/>
                        <a:cs typeface="黑体"/>
                      </a:endParaRPr>
                    </a:p>
                  </a:txBody>
                  <a:tcPr marL="6161" marR="6161" marT="6163" marB="0" anchor="ctr"/>
                </a:tc>
                <a:tc>
                  <a:txBody>
                    <a:bodyPr/>
                    <a:lstStyle/>
                    <a:p>
                      <a:pPr algn="l" fontAlgn="ctr"/>
                      <a:r>
                        <a:rPr lang="id-ID" sz="1200" b="0" i="0" u="none" strike="noStrike" dirty="0" smtClean="0">
                          <a:solidFill>
                            <a:schemeClr val="tx1">
                              <a:lumMod val="95000"/>
                              <a:lumOff val="5000"/>
                            </a:schemeClr>
                          </a:solidFill>
                          <a:effectLst/>
                          <a:latin typeface="黑体"/>
                          <a:ea typeface="黑体"/>
                          <a:cs typeface="黑体"/>
                        </a:rPr>
                        <a:t>[4] </a:t>
                      </a:r>
                      <a:r>
                        <a:rPr lang="en-US" sz="1200" b="0" i="0" u="none" strike="noStrike" dirty="0" smtClean="0">
                          <a:solidFill>
                            <a:schemeClr val="tx1">
                              <a:lumMod val="95000"/>
                              <a:lumOff val="5000"/>
                            </a:schemeClr>
                          </a:solidFill>
                          <a:effectLst/>
                          <a:latin typeface="黑体"/>
                          <a:ea typeface="黑体"/>
                          <a:cs typeface="黑体"/>
                        </a:rPr>
                        <a:t>Filter </a:t>
                      </a:r>
                      <a:r>
                        <a:rPr lang="en-US" sz="1200" b="0" i="0" u="none" strike="noStrike" dirty="0" err="1">
                          <a:solidFill>
                            <a:schemeClr val="tx1">
                              <a:lumMod val="95000"/>
                              <a:lumOff val="5000"/>
                            </a:schemeClr>
                          </a:solidFill>
                          <a:effectLst/>
                          <a:latin typeface="黑体"/>
                          <a:ea typeface="黑体"/>
                          <a:cs typeface="黑体"/>
                        </a:rPr>
                        <a:t>Membran</a:t>
                      </a:r>
                      <a:r>
                        <a:rPr lang="en-US" sz="1200" b="0" i="0" u="none" strike="noStrike" baseline="0" dirty="0">
                          <a:solidFill>
                            <a:schemeClr val="tx1">
                              <a:lumMod val="95000"/>
                              <a:lumOff val="5000"/>
                            </a:schemeClr>
                          </a:solidFill>
                          <a:effectLst/>
                          <a:latin typeface="黑体"/>
                          <a:ea typeface="黑体"/>
                          <a:cs typeface="黑体"/>
                        </a:rPr>
                        <a:t> </a:t>
                      </a:r>
                      <a:r>
                        <a:rPr lang="en-US" sz="1200" b="0" i="0" u="none" strike="noStrike" baseline="0" dirty="0" err="1">
                          <a:solidFill>
                            <a:schemeClr val="tx1">
                              <a:lumMod val="95000"/>
                              <a:lumOff val="5000"/>
                            </a:schemeClr>
                          </a:solidFill>
                          <a:effectLst/>
                          <a:latin typeface="黑体"/>
                          <a:ea typeface="黑体"/>
                          <a:cs typeface="黑体"/>
                        </a:rPr>
                        <a:t>Ultrafiltrasi</a:t>
                      </a:r>
                      <a:r>
                        <a:rPr lang="en-US" sz="1200" b="0" i="0" u="none" strike="noStrike" baseline="0" dirty="0">
                          <a:solidFill>
                            <a:schemeClr val="tx1">
                              <a:lumMod val="95000"/>
                              <a:lumOff val="5000"/>
                            </a:schemeClr>
                          </a:solidFill>
                          <a:effectLst/>
                          <a:latin typeface="黑体"/>
                          <a:ea typeface="黑体"/>
                          <a:cs typeface="黑体"/>
                        </a:rPr>
                        <a:t>(UF)</a:t>
                      </a:r>
                      <a:endParaRPr lang="en-US" sz="1200" b="0" i="0" u="none" strike="noStrike" dirty="0">
                        <a:solidFill>
                          <a:schemeClr val="tx1">
                            <a:lumMod val="95000"/>
                            <a:lumOff val="5000"/>
                          </a:schemeClr>
                        </a:solidFill>
                        <a:effectLst/>
                        <a:latin typeface="黑体"/>
                        <a:ea typeface="黑体"/>
                        <a:cs typeface="黑体"/>
                      </a:endParaRPr>
                    </a:p>
                  </a:txBody>
                  <a:tcPr marL="6161" marR="6161" marT="8217" marB="0" anchor="ctr"/>
                </a:tc>
                <a:tc>
                  <a:txBody>
                    <a:bodyPr/>
                    <a:lstStyle/>
                    <a:p>
                      <a:pPr algn="ctr" fontAlgn="ctr"/>
                      <a:r>
                        <a:rPr lang="en-US" sz="1200" b="0" u="none" strike="noStrike" dirty="0">
                          <a:effectLst/>
                          <a:latin typeface="黑体"/>
                          <a:ea typeface="黑体"/>
                          <a:cs typeface="黑体"/>
                        </a:rPr>
                        <a:t>    533,000 </a:t>
                      </a:r>
                      <a:endParaRPr lang="en-US" sz="1200" b="0" i="0" u="none" strike="noStrike" dirty="0">
                        <a:solidFill>
                          <a:srgbClr val="002060"/>
                        </a:solidFill>
                        <a:effectLst/>
                        <a:latin typeface="黑体"/>
                        <a:ea typeface="黑体"/>
                        <a:cs typeface="黑体"/>
                      </a:endParaRPr>
                    </a:p>
                  </a:txBody>
                  <a:tcPr marL="9525" marR="9525" marT="7144" marB="0" anchor="ctr"/>
                </a:tc>
                <a:tc>
                  <a:txBody>
                    <a:bodyPr/>
                    <a:lstStyle/>
                    <a:p>
                      <a:pPr algn="ctr" fontAlgn="ctr"/>
                      <a:r>
                        <a:rPr lang="en-US" sz="1200" b="0" u="none" strike="noStrike" dirty="0">
                          <a:effectLst/>
                          <a:latin typeface="黑体"/>
                          <a:ea typeface="黑体"/>
                          <a:cs typeface="黑体"/>
                        </a:rPr>
                        <a:t>     267 </a:t>
                      </a:r>
                      <a:endParaRPr lang="en-US" sz="1200" b="0" i="0" u="none" strike="noStrike" dirty="0">
                        <a:solidFill>
                          <a:srgbClr val="002060"/>
                        </a:solidFill>
                        <a:effectLst/>
                        <a:latin typeface="黑体"/>
                        <a:ea typeface="黑体"/>
                        <a:cs typeface="黑体"/>
                      </a:endParaRPr>
                    </a:p>
                  </a:txBody>
                  <a:tcPr marL="9525" marR="9525" marT="7144" marB="0" anchor="ctr"/>
                </a:tc>
                <a:tc>
                  <a:txBody>
                    <a:bodyPr/>
                    <a:lstStyle/>
                    <a:p>
                      <a:pPr algn="ctr" fontAlgn="ctr"/>
                      <a:r>
                        <a:rPr lang="en-US" sz="1200" b="0" u="none" strike="noStrike" dirty="0">
                          <a:effectLst/>
                          <a:latin typeface="黑体"/>
                          <a:ea typeface="黑体"/>
                          <a:cs typeface="黑体"/>
                        </a:rPr>
                        <a:t>55%</a:t>
                      </a:r>
                      <a:endParaRPr lang="en-US" sz="1200" b="0" i="0" u="none" strike="noStrike" dirty="0">
                        <a:solidFill>
                          <a:srgbClr val="002060"/>
                        </a:solidFill>
                        <a:effectLst/>
                        <a:latin typeface="黑体"/>
                        <a:ea typeface="黑体"/>
                        <a:cs typeface="黑体"/>
                      </a:endParaRPr>
                    </a:p>
                  </a:txBody>
                  <a:tcPr marL="9525" marR="9525" marT="7144" marB="0" anchor="ctr"/>
                </a:tc>
                <a:tc>
                  <a:txBody>
                    <a:bodyPr/>
                    <a:lstStyle/>
                    <a:p>
                      <a:pPr algn="ctr" fontAlgn="ctr"/>
                      <a:r>
                        <a:rPr lang="en-US" altLang="zh-TW" sz="1200" b="0" i="0" u="none" strike="noStrike" dirty="0" smtClean="0">
                          <a:solidFill>
                            <a:srgbClr val="0D0D0D"/>
                          </a:solidFill>
                          <a:effectLst/>
                          <a:latin typeface="黑体"/>
                          <a:ea typeface="黑体"/>
                          <a:cs typeface="黑体"/>
                        </a:rPr>
                        <a:t>1</a:t>
                      </a:r>
                      <a:r>
                        <a:rPr lang="en-US" altLang="zh-TW" sz="1200" b="0" i="0" u="none" strike="noStrike" baseline="0" dirty="0" smtClean="0">
                          <a:solidFill>
                            <a:srgbClr val="0D0D0D"/>
                          </a:solidFill>
                          <a:effectLst/>
                          <a:latin typeface="黑体"/>
                          <a:ea typeface="黑体"/>
                          <a:cs typeface="黑体"/>
                        </a:rPr>
                        <a:t>2 </a:t>
                      </a:r>
                      <a:r>
                        <a:rPr lang="en-US" altLang="zh-TW" sz="1200" b="0" i="0" u="none" strike="noStrike" baseline="0" dirty="0" err="1">
                          <a:solidFill>
                            <a:srgbClr val="0D0D0D"/>
                          </a:solidFill>
                          <a:effectLst/>
                          <a:latin typeface="黑体"/>
                          <a:ea typeface="黑体"/>
                          <a:cs typeface="黑体"/>
                        </a:rPr>
                        <a:t>bulan</a:t>
                      </a:r>
                      <a:endParaRPr lang="zh-TW" altLang="en-US" sz="1200" b="0" i="0" u="none" strike="noStrike" dirty="0">
                        <a:solidFill>
                          <a:srgbClr val="0D0D0D"/>
                        </a:solidFill>
                        <a:effectLst/>
                        <a:latin typeface="黑体"/>
                        <a:ea typeface="黑体"/>
                        <a:cs typeface="黑体"/>
                      </a:endParaRPr>
                    </a:p>
                  </a:txBody>
                  <a:tcPr marL="6161" marR="6161" marT="8217" marB="0" anchor="ctr"/>
                </a:tc>
                <a:extLst>
                  <a:ext uri="{0D108BD9-81ED-4DB2-BD59-A6C34878D82A}">
                    <a16:rowId xmlns="" xmlns:a16="http://schemas.microsoft.com/office/drawing/2014/main" val="10005"/>
                  </a:ext>
                </a:extLst>
              </a:tr>
              <a:tr h="401282">
                <a:tc>
                  <a:txBody>
                    <a:bodyPr/>
                    <a:lstStyle/>
                    <a:p>
                      <a:pPr algn="ctr" fontAlgn="ctr"/>
                      <a:r>
                        <a:rPr lang="en-US" sz="1200" b="0" u="none" strike="noStrike" dirty="0">
                          <a:effectLst/>
                          <a:latin typeface="黑体"/>
                          <a:ea typeface="黑体"/>
                          <a:cs typeface="黑体"/>
                        </a:rPr>
                        <a:t>6</a:t>
                      </a:r>
                      <a:endParaRPr lang="en-US" sz="1200" b="0" i="0" u="none" strike="noStrike" dirty="0">
                        <a:solidFill>
                          <a:srgbClr val="002060"/>
                        </a:solidFill>
                        <a:effectLst/>
                        <a:latin typeface="黑体"/>
                        <a:ea typeface="黑体"/>
                        <a:cs typeface="黑体"/>
                      </a:endParaRPr>
                    </a:p>
                  </a:txBody>
                  <a:tcPr marL="6161" marR="6161" marT="6163" marB="0" anchor="ctr"/>
                </a:tc>
                <a:tc>
                  <a:txBody>
                    <a:bodyPr/>
                    <a:lstStyle/>
                    <a:p>
                      <a:pPr algn="l" fontAlgn="ctr"/>
                      <a:r>
                        <a:rPr lang="id-ID" altLang="zh-TW" sz="1200" b="0" i="0" u="none" strike="noStrike" baseline="0" dirty="0" smtClean="0">
                          <a:solidFill>
                            <a:schemeClr val="tx1">
                              <a:lumMod val="95000"/>
                              <a:lumOff val="5000"/>
                            </a:schemeClr>
                          </a:solidFill>
                          <a:effectLst/>
                          <a:latin typeface="黑体"/>
                          <a:ea typeface="黑体"/>
                          <a:cs typeface="黑体"/>
                        </a:rPr>
                        <a:t>[5] </a:t>
                      </a:r>
                      <a:r>
                        <a:rPr lang="en-US" altLang="zh-TW" sz="1200" b="0" i="0" u="none" strike="noStrike" baseline="0" dirty="0" smtClean="0">
                          <a:solidFill>
                            <a:schemeClr val="tx1">
                              <a:lumMod val="95000"/>
                              <a:lumOff val="5000"/>
                            </a:schemeClr>
                          </a:solidFill>
                          <a:effectLst/>
                          <a:latin typeface="黑体"/>
                          <a:ea typeface="黑体"/>
                          <a:cs typeface="黑体"/>
                        </a:rPr>
                        <a:t>Filter </a:t>
                      </a:r>
                      <a:r>
                        <a:rPr lang="en-US" altLang="zh-TW" sz="1200" b="0" i="0" u="none" strike="noStrike" baseline="0" dirty="0" err="1">
                          <a:solidFill>
                            <a:schemeClr val="tx1">
                              <a:lumMod val="95000"/>
                              <a:lumOff val="5000"/>
                            </a:schemeClr>
                          </a:solidFill>
                          <a:effectLst/>
                          <a:latin typeface="黑体"/>
                          <a:ea typeface="黑体"/>
                          <a:cs typeface="黑体"/>
                        </a:rPr>
                        <a:t>Karbon</a:t>
                      </a:r>
                      <a:r>
                        <a:rPr lang="en-US" altLang="zh-TW" sz="1200" b="0" i="0" u="none" strike="noStrike" baseline="0" dirty="0">
                          <a:solidFill>
                            <a:schemeClr val="tx1">
                              <a:lumMod val="95000"/>
                              <a:lumOff val="5000"/>
                            </a:schemeClr>
                          </a:solidFill>
                          <a:effectLst/>
                          <a:latin typeface="黑体"/>
                          <a:ea typeface="黑体"/>
                          <a:cs typeface="黑体"/>
                        </a:rPr>
                        <a:t> </a:t>
                      </a:r>
                      <a:r>
                        <a:rPr lang="en-US" altLang="zh-TW" sz="1200" b="0" i="0" u="none" strike="noStrike" baseline="0" dirty="0" err="1">
                          <a:solidFill>
                            <a:schemeClr val="tx1">
                              <a:lumMod val="95000"/>
                              <a:lumOff val="5000"/>
                            </a:schemeClr>
                          </a:solidFill>
                          <a:effectLst/>
                          <a:latin typeface="黑体"/>
                          <a:ea typeface="黑体"/>
                          <a:cs typeface="黑体"/>
                        </a:rPr>
                        <a:t>Aktif</a:t>
                      </a:r>
                      <a:r>
                        <a:rPr lang="en-US" altLang="zh-TW" sz="1200" b="0" i="0" u="none" strike="noStrike" baseline="0" dirty="0">
                          <a:solidFill>
                            <a:schemeClr val="tx1">
                              <a:lumMod val="95000"/>
                              <a:lumOff val="5000"/>
                            </a:schemeClr>
                          </a:solidFill>
                          <a:effectLst/>
                          <a:latin typeface="黑体"/>
                          <a:ea typeface="黑体"/>
                          <a:cs typeface="黑体"/>
                        </a:rPr>
                        <a:t> Post-Granular (PAC) </a:t>
                      </a:r>
                      <a:endParaRPr lang="zh-TW" altLang="en-US" sz="1200" b="0" i="0" u="none" strike="noStrike" dirty="0">
                        <a:solidFill>
                          <a:schemeClr val="tx1">
                            <a:lumMod val="95000"/>
                            <a:lumOff val="5000"/>
                          </a:schemeClr>
                        </a:solidFill>
                        <a:effectLst/>
                        <a:latin typeface="黑体"/>
                        <a:ea typeface="黑体"/>
                        <a:cs typeface="黑体"/>
                      </a:endParaRPr>
                    </a:p>
                  </a:txBody>
                  <a:tcPr marL="6161" marR="6161" marT="8217" marB="0" anchor="ctr"/>
                </a:tc>
                <a:tc>
                  <a:txBody>
                    <a:bodyPr/>
                    <a:lstStyle/>
                    <a:p>
                      <a:pPr algn="ctr" fontAlgn="ctr"/>
                      <a:r>
                        <a:rPr lang="en-US" sz="1200" b="0" u="none" strike="noStrike" dirty="0">
                          <a:effectLst/>
                          <a:latin typeface="黑体"/>
                          <a:ea typeface="黑体"/>
                          <a:cs typeface="黑体"/>
                        </a:rPr>
                        <a:t>    260,000 </a:t>
                      </a:r>
                      <a:endParaRPr lang="en-US" sz="1200" b="0" i="0" u="none" strike="noStrike" dirty="0">
                        <a:solidFill>
                          <a:srgbClr val="002060"/>
                        </a:solidFill>
                        <a:effectLst/>
                        <a:latin typeface="黑体"/>
                        <a:ea typeface="黑体"/>
                        <a:cs typeface="黑体"/>
                      </a:endParaRPr>
                    </a:p>
                  </a:txBody>
                  <a:tcPr marL="9525" marR="9525" marT="7144" marB="0" anchor="ctr"/>
                </a:tc>
                <a:tc>
                  <a:txBody>
                    <a:bodyPr/>
                    <a:lstStyle/>
                    <a:p>
                      <a:pPr algn="ctr" fontAlgn="ctr"/>
                      <a:r>
                        <a:rPr lang="en-US" sz="1200" b="0" u="none" strike="noStrike" dirty="0">
                          <a:effectLst/>
                          <a:latin typeface="黑体"/>
                          <a:ea typeface="黑体"/>
                          <a:cs typeface="黑体"/>
                        </a:rPr>
                        <a:t>     130 </a:t>
                      </a:r>
                      <a:endParaRPr lang="en-US" sz="1200" b="0" i="0" u="none" strike="noStrike" dirty="0">
                        <a:solidFill>
                          <a:srgbClr val="002060"/>
                        </a:solidFill>
                        <a:effectLst/>
                        <a:latin typeface="黑体"/>
                        <a:ea typeface="黑体"/>
                        <a:cs typeface="黑体"/>
                      </a:endParaRPr>
                    </a:p>
                  </a:txBody>
                  <a:tcPr marL="9525" marR="9525" marT="7144" marB="0" anchor="ctr"/>
                </a:tc>
                <a:tc>
                  <a:txBody>
                    <a:bodyPr/>
                    <a:lstStyle/>
                    <a:p>
                      <a:pPr algn="ctr" fontAlgn="ctr"/>
                      <a:r>
                        <a:rPr lang="en-US" sz="1200" b="0" u="none" strike="noStrike" dirty="0">
                          <a:effectLst/>
                          <a:latin typeface="黑体"/>
                          <a:ea typeface="黑体"/>
                          <a:cs typeface="黑体"/>
                        </a:rPr>
                        <a:t>55%</a:t>
                      </a:r>
                      <a:endParaRPr lang="en-US" sz="1200" b="0" i="0" u="none" strike="noStrike" dirty="0">
                        <a:solidFill>
                          <a:srgbClr val="002060"/>
                        </a:solidFill>
                        <a:effectLst/>
                        <a:latin typeface="黑体"/>
                        <a:ea typeface="黑体"/>
                        <a:cs typeface="黑体"/>
                      </a:endParaRPr>
                    </a:p>
                  </a:txBody>
                  <a:tcPr marL="9525" marR="9525" marT="7144" marB="0" anchor="ctr"/>
                </a:tc>
                <a:tc>
                  <a:txBody>
                    <a:bodyPr/>
                    <a:lstStyle/>
                    <a:p>
                      <a:pPr algn="ctr" fontAlgn="ctr"/>
                      <a:r>
                        <a:rPr lang="en-US" altLang="zh-TW" sz="1200" b="0" i="0" u="none" strike="noStrike" dirty="0" smtClean="0">
                          <a:solidFill>
                            <a:srgbClr val="0D0D0D"/>
                          </a:solidFill>
                          <a:effectLst/>
                          <a:latin typeface="黑体"/>
                          <a:ea typeface="黑体"/>
                          <a:cs typeface="黑体"/>
                        </a:rPr>
                        <a:t>6</a:t>
                      </a:r>
                      <a:r>
                        <a:rPr lang="zh-TW" altLang="en-US" sz="1200" b="0" i="0" u="none" strike="noStrike" baseline="0" dirty="0" smtClean="0">
                          <a:solidFill>
                            <a:srgbClr val="0D0D0D"/>
                          </a:solidFill>
                          <a:effectLst/>
                          <a:latin typeface="黑体"/>
                          <a:ea typeface="黑体"/>
                          <a:cs typeface="黑体"/>
                        </a:rPr>
                        <a:t> </a:t>
                      </a:r>
                      <a:r>
                        <a:rPr lang="en-US" altLang="zh-TW" sz="1200" b="0" i="0" u="none" strike="noStrike" baseline="0" dirty="0" err="1">
                          <a:solidFill>
                            <a:srgbClr val="0D0D0D"/>
                          </a:solidFill>
                          <a:effectLst/>
                          <a:latin typeface="黑体"/>
                          <a:ea typeface="黑体"/>
                          <a:cs typeface="黑体"/>
                        </a:rPr>
                        <a:t>bulan</a:t>
                      </a:r>
                      <a:endParaRPr lang="zh-TW" altLang="en-US" sz="1200" b="0" i="0" u="none" strike="noStrike" dirty="0">
                        <a:solidFill>
                          <a:srgbClr val="0D0D0D"/>
                        </a:solidFill>
                        <a:effectLst/>
                        <a:latin typeface="黑体"/>
                        <a:ea typeface="黑体"/>
                        <a:cs typeface="黑体"/>
                      </a:endParaRPr>
                    </a:p>
                  </a:txBody>
                  <a:tcPr marL="6161" marR="6161" marT="8217" marB="0" anchor="ctr"/>
                </a:tc>
                <a:extLst>
                  <a:ext uri="{0D108BD9-81ED-4DB2-BD59-A6C34878D82A}">
                    <a16:rowId xmlns="" xmlns:a16="http://schemas.microsoft.com/office/drawing/2014/main" val="10006"/>
                  </a:ext>
                </a:extLst>
              </a:tr>
            </a:tbl>
          </a:graphicData>
        </a:graphic>
      </p:graphicFrame>
      <p:sp>
        <p:nvSpPr>
          <p:cNvPr id="7" name="矩形 6">
            <a:extLst>
              <a:ext uri="{FF2B5EF4-FFF2-40B4-BE49-F238E27FC236}">
                <a16:creationId xmlns="" xmlns:a16="http://schemas.microsoft.com/office/drawing/2014/main" id="{4B5E42F8-8675-4889-B9E0-0E7483890CDD}"/>
              </a:ext>
            </a:extLst>
          </p:cNvPr>
          <p:cNvSpPr/>
          <p:nvPr/>
        </p:nvSpPr>
        <p:spPr>
          <a:xfrm>
            <a:off x="134470" y="105794"/>
            <a:ext cx="7291295" cy="584776"/>
          </a:xfrm>
          <a:prstGeom prst="rect">
            <a:avLst/>
          </a:prstGeom>
        </p:spPr>
        <p:txBody>
          <a:bodyPr wrap="square">
            <a:spAutoFit/>
          </a:bodyPr>
          <a:lstStyle/>
          <a:p>
            <a:r>
              <a:rPr lang="en-ID" altLang="zh-CN" sz="3200" b="1" dirty="0" err="1">
                <a:solidFill>
                  <a:srgbClr val="002060"/>
                </a:solidFill>
                <a:latin typeface="Helvetica"/>
                <a:ea typeface="微软雅黑" panose="020B0503020204020204" pitchFamily="34" charset="-122"/>
                <a:cs typeface="Helvetica"/>
              </a:rPr>
              <a:t>Harga</a:t>
            </a:r>
            <a:r>
              <a:rPr lang="en-ID" altLang="zh-CN" sz="3200" b="1" dirty="0">
                <a:solidFill>
                  <a:srgbClr val="002060"/>
                </a:solidFill>
                <a:latin typeface="Helvetica"/>
                <a:ea typeface="微软雅黑" panose="020B0503020204020204" pitchFamily="34" charset="-122"/>
                <a:cs typeface="Helvetica"/>
              </a:rPr>
              <a:t> &amp; Masa </a:t>
            </a:r>
            <a:r>
              <a:rPr lang="en-ID" altLang="zh-CN" sz="3200" b="1" dirty="0" err="1">
                <a:solidFill>
                  <a:srgbClr val="002060"/>
                </a:solidFill>
                <a:latin typeface="Helvetica"/>
                <a:ea typeface="微软雅黑" panose="020B0503020204020204" pitchFamily="34" charset="-122"/>
                <a:cs typeface="Helvetica"/>
              </a:rPr>
              <a:t>Pakai</a:t>
            </a:r>
            <a:r>
              <a:rPr lang="en-ID" altLang="zh-CN" sz="3200" b="1" dirty="0">
                <a:solidFill>
                  <a:srgbClr val="002060"/>
                </a:solidFill>
                <a:latin typeface="Helvetica"/>
                <a:ea typeface="微软雅黑" panose="020B0503020204020204" pitchFamily="34" charset="-122"/>
                <a:cs typeface="Helvetica"/>
              </a:rPr>
              <a:t> </a:t>
            </a:r>
            <a:r>
              <a:rPr lang="en-ID" altLang="zh-CN" sz="3200" b="1" dirty="0" err="1">
                <a:solidFill>
                  <a:srgbClr val="002060"/>
                </a:solidFill>
                <a:latin typeface="Helvetica"/>
                <a:ea typeface="微软雅黑" panose="020B0503020204020204" pitchFamily="34" charset="-122"/>
                <a:cs typeface="Helvetica"/>
              </a:rPr>
              <a:t>Produk</a:t>
            </a:r>
            <a:endParaRPr lang="en-US" altLang="zh-CN" sz="3200" b="1" dirty="0">
              <a:solidFill>
                <a:srgbClr val="002060"/>
              </a:solidFill>
              <a:latin typeface="Helvetica"/>
              <a:ea typeface="微软雅黑" panose="020B0503020204020204" pitchFamily="34" charset="-122"/>
              <a:cs typeface="Helvetica"/>
            </a:endParaRP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21776"/>
          <a:stretch/>
        </p:blipFill>
        <p:spPr>
          <a:xfrm>
            <a:off x="711692" y="717362"/>
            <a:ext cx="1021484" cy="1023062"/>
          </a:xfrm>
          <a:prstGeom prst="rect">
            <a:avLst/>
          </a:prstGeom>
        </p:spPr>
      </p:pic>
    </p:spTree>
    <p:extLst>
      <p:ext uri="{BB962C8B-B14F-4D97-AF65-F5344CB8AC3E}">
        <p14:creationId xmlns:p14="http://schemas.microsoft.com/office/powerpoint/2010/main" val="4235356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zh-CN" altLang="en-US"/>
              <a:t>共存、共担、共享                                       </a:t>
            </a:r>
          </a:p>
        </p:txBody>
      </p:sp>
      <p:pic>
        <p:nvPicPr>
          <p:cNvPr id="1026" name="Picture 2" descr="Hasil gambar untuk water tem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1776"/>
          <a:stretch/>
        </p:blipFill>
        <p:spPr>
          <a:xfrm>
            <a:off x="741441" y="398037"/>
            <a:ext cx="3113383" cy="3965036"/>
          </a:xfrm>
          <a:prstGeom prst="rect">
            <a:avLst/>
          </a:prstGeom>
        </p:spPr>
      </p:pic>
      <p:sp>
        <p:nvSpPr>
          <p:cNvPr id="7" name="矩形 9">
            <a:extLst>
              <a:ext uri="{FF2B5EF4-FFF2-40B4-BE49-F238E27FC236}">
                <a16:creationId xmlns="" xmlns:a16="http://schemas.microsoft.com/office/drawing/2014/main" id="{4B5E42F8-8675-4889-B9E0-0E7483890CDD}"/>
              </a:ext>
            </a:extLst>
          </p:cNvPr>
          <p:cNvSpPr/>
          <p:nvPr/>
        </p:nvSpPr>
        <p:spPr>
          <a:xfrm>
            <a:off x="3744036" y="194235"/>
            <a:ext cx="5399964" cy="830997"/>
          </a:xfrm>
          <a:prstGeom prst="rect">
            <a:avLst/>
          </a:prstGeom>
        </p:spPr>
        <p:txBody>
          <a:bodyPr wrap="square">
            <a:spAutoFit/>
          </a:bodyPr>
          <a:lstStyle/>
          <a:p>
            <a:pPr algn="ctr">
              <a:lnSpc>
                <a:spcPct val="150000"/>
              </a:lnSpc>
            </a:pPr>
            <a:r>
              <a:rPr lang="en-ID" altLang="zh-CN" sz="3200" b="1" dirty="0" smtClean="0">
                <a:solidFill>
                  <a:srgbClr val="002060"/>
                </a:solidFill>
                <a:latin typeface="Helvetica"/>
                <a:ea typeface="微软雅黑" panose="020B0503020204020204" pitchFamily="34" charset="-122"/>
                <a:cs typeface="Helvetica"/>
              </a:rPr>
              <a:t>SUPPORT </a:t>
            </a:r>
            <a:r>
              <a:rPr lang="en-ID" altLang="zh-CN" sz="3200" b="1" dirty="0">
                <a:solidFill>
                  <a:srgbClr val="002060"/>
                </a:solidFill>
                <a:latin typeface="Helvetica"/>
                <a:ea typeface="微软雅黑" panose="020B0503020204020204" pitchFamily="34" charset="-122"/>
                <a:cs typeface="Helvetica"/>
              </a:rPr>
              <a:t>OLEH </a:t>
            </a:r>
            <a:r>
              <a:rPr lang="en-ID" altLang="zh-CN" sz="3200" b="1" dirty="0" smtClean="0">
                <a:solidFill>
                  <a:srgbClr val="002060"/>
                </a:solidFill>
                <a:latin typeface="Helvetica"/>
                <a:ea typeface="微软雅黑" panose="020B0503020204020204" pitchFamily="34" charset="-122"/>
                <a:cs typeface="Helvetica"/>
              </a:rPr>
              <a:t>TIENS</a:t>
            </a:r>
            <a:endParaRPr lang="en-ID" altLang="zh-CN" sz="3200" b="1" dirty="0">
              <a:solidFill>
                <a:srgbClr val="002060"/>
              </a:solidFill>
              <a:latin typeface="Helvetica"/>
              <a:ea typeface="微软雅黑" panose="020B0503020204020204" pitchFamily="34" charset="-122"/>
              <a:cs typeface="Helvetica"/>
            </a:endParaRPr>
          </a:p>
        </p:txBody>
      </p:sp>
    </p:spTree>
    <p:extLst>
      <p:ext uri="{BB962C8B-B14F-4D97-AF65-F5344CB8AC3E}">
        <p14:creationId xmlns:p14="http://schemas.microsoft.com/office/powerpoint/2010/main" val="1680757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矩形 4"/>
          <p:cNvSpPr/>
          <p:nvPr/>
        </p:nvSpPr>
        <p:spPr>
          <a:xfrm>
            <a:off x="119530" y="206037"/>
            <a:ext cx="8098118" cy="954107"/>
          </a:xfrm>
          <a:prstGeom prst="rect">
            <a:avLst/>
          </a:prstGeom>
        </p:spPr>
        <p:txBody>
          <a:bodyPr wrap="square">
            <a:spAutoFit/>
          </a:bodyPr>
          <a:lstStyle/>
          <a:p>
            <a:r>
              <a:rPr lang="en-US" sz="2400" b="1" dirty="0" err="1">
                <a:solidFill>
                  <a:srgbClr val="002060"/>
                </a:solidFill>
                <a:latin typeface="Helvetica"/>
                <a:ea typeface="Microsoft YaHei" panose="020B0503020204020204" pitchFamily="34" charset="-122"/>
                <a:cs typeface="Helvetica"/>
              </a:rPr>
              <a:t>Yakinkah</a:t>
            </a:r>
            <a:r>
              <a:rPr lang="en-US" sz="2400" b="1" dirty="0">
                <a:solidFill>
                  <a:srgbClr val="002060"/>
                </a:solidFill>
                <a:latin typeface="Helvetica"/>
                <a:ea typeface="Microsoft YaHei" panose="020B0503020204020204" pitchFamily="34" charset="-122"/>
                <a:cs typeface="Helvetica"/>
              </a:rPr>
              <a:t> </a:t>
            </a:r>
            <a:r>
              <a:rPr lang="en-US" sz="2400" b="1" dirty="0" err="1">
                <a:solidFill>
                  <a:srgbClr val="002060"/>
                </a:solidFill>
                <a:latin typeface="Helvetica"/>
                <a:ea typeface="Microsoft YaHei" panose="020B0503020204020204" pitchFamily="34" charset="-122"/>
                <a:cs typeface="Helvetica"/>
              </a:rPr>
              <a:t>Anda</a:t>
            </a:r>
            <a:r>
              <a:rPr lang="en-US" sz="2400" b="1" dirty="0">
                <a:solidFill>
                  <a:srgbClr val="002060"/>
                </a:solidFill>
                <a:latin typeface="Helvetica"/>
                <a:ea typeface="Microsoft YaHei" panose="020B0503020204020204" pitchFamily="34" charset="-122"/>
                <a:cs typeface="Helvetica"/>
              </a:rPr>
              <a:t> </a:t>
            </a:r>
            <a:r>
              <a:rPr lang="en-US" sz="2400" b="1" dirty="0" err="1">
                <a:solidFill>
                  <a:srgbClr val="002060"/>
                </a:solidFill>
                <a:latin typeface="Helvetica"/>
                <a:ea typeface="Microsoft YaHei" panose="020B0503020204020204" pitchFamily="34" charset="-122"/>
                <a:cs typeface="Helvetica"/>
              </a:rPr>
              <a:t>bahwa</a:t>
            </a:r>
            <a:r>
              <a:rPr lang="en-US" sz="2400" b="1" dirty="0">
                <a:solidFill>
                  <a:srgbClr val="002060"/>
                </a:solidFill>
                <a:latin typeface="Helvetica"/>
                <a:ea typeface="Microsoft YaHei" panose="020B0503020204020204" pitchFamily="34" charset="-122"/>
                <a:cs typeface="Helvetica"/>
              </a:rPr>
              <a:t> Air </a:t>
            </a:r>
            <a:r>
              <a:rPr lang="en-US" sz="2400" b="1" dirty="0" err="1">
                <a:solidFill>
                  <a:srgbClr val="002060"/>
                </a:solidFill>
                <a:latin typeface="Helvetica"/>
                <a:ea typeface="Microsoft YaHei" panose="020B0503020204020204" pitchFamily="34" charset="-122"/>
                <a:cs typeface="Helvetica"/>
              </a:rPr>
              <a:t>Minum</a:t>
            </a:r>
            <a:r>
              <a:rPr lang="en-US" sz="2400" b="1" dirty="0">
                <a:solidFill>
                  <a:srgbClr val="002060"/>
                </a:solidFill>
                <a:latin typeface="Helvetica"/>
                <a:ea typeface="Microsoft YaHei" panose="020B0503020204020204" pitchFamily="34" charset="-122"/>
                <a:cs typeface="Helvetica"/>
              </a:rPr>
              <a:t> di </a:t>
            </a:r>
            <a:r>
              <a:rPr lang="en-US" sz="2400" b="1" dirty="0" err="1">
                <a:solidFill>
                  <a:srgbClr val="002060"/>
                </a:solidFill>
                <a:latin typeface="Helvetica"/>
                <a:ea typeface="Microsoft YaHei" panose="020B0503020204020204" pitchFamily="34" charset="-122"/>
                <a:cs typeface="Helvetica"/>
              </a:rPr>
              <a:t>Rumah</a:t>
            </a:r>
            <a:r>
              <a:rPr lang="en-US" sz="2400" b="1" dirty="0">
                <a:solidFill>
                  <a:srgbClr val="002060"/>
                </a:solidFill>
                <a:latin typeface="Helvetica"/>
                <a:ea typeface="Microsoft YaHei" panose="020B0503020204020204" pitchFamily="34" charset="-122"/>
                <a:cs typeface="Helvetica"/>
              </a:rPr>
              <a:t> </a:t>
            </a:r>
            <a:r>
              <a:rPr lang="en-US" sz="2400" b="1" dirty="0" err="1">
                <a:solidFill>
                  <a:srgbClr val="002060"/>
                </a:solidFill>
                <a:latin typeface="Helvetica"/>
                <a:ea typeface="Microsoft YaHei" panose="020B0503020204020204" pitchFamily="34" charset="-122"/>
                <a:cs typeface="Helvetica"/>
              </a:rPr>
              <a:t>Anda</a:t>
            </a:r>
            <a:r>
              <a:rPr lang="en-US" sz="2400" b="1" dirty="0">
                <a:solidFill>
                  <a:srgbClr val="002060"/>
                </a:solidFill>
                <a:latin typeface="Helvetica"/>
                <a:ea typeface="Microsoft YaHei" panose="020B0503020204020204" pitchFamily="34" charset="-122"/>
                <a:cs typeface="Helvetica"/>
              </a:rPr>
              <a:t> TERJAMIN </a:t>
            </a:r>
            <a:r>
              <a:rPr lang="en-US" sz="3200" b="1" dirty="0">
                <a:solidFill>
                  <a:srgbClr val="0000FF"/>
                </a:solidFill>
                <a:latin typeface="Helvetica"/>
                <a:ea typeface="Microsoft YaHei" panose="020B0503020204020204" pitchFamily="34" charset="-122"/>
                <a:cs typeface="Helvetica"/>
              </a:rPr>
              <a:t>AMAN</a:t>
            </a:r>
            <a:r>
              <a:rPr lang="en-US" sz="2400" b="1" dirty="0">
                <a:solidFill>
                  <a:srgbClr val="002060"/>
                </a:solidFill>
                <a:latin typeface="Helvetica"/>
                <a:ea typeface="Microsoft YaHei" panose="020B0503020204020204" pitchFamily="34" charset="-122"/>
                <a:cs typeface="Helvetica"/>
              </a:rPr>
              <a:t>? </a:t>
            </a:r>
            <a:endParaRPr lang="en-US" sz="2400" b="1" dirty="0">
              <a:solidFill>
                <a:schemeClr val="tx1">
                  <a:lumMod val="50000"/>
                  <a:lumOff val="50000"/>
                </a:schemeClr>
              </a:solidFill>
              <a:latin typeface="Helvetica"/>
              <a:ea typeface="Microsoft YaHei" panose="020B0503020204020204" pitchFamily="34" charset="-122"/>
              <a:cs typeface="Helvetica"/>
            </a:endParaRPr>
          </a:p>
        </p:txBody>
      </p:sp>
      <p:sp>
        <p:nvSpPr>
          <p:cNvPr id="30" name="TextBox 29"/>
          <p:cNvSpPr txBox="1"/>
          <p:nvPr/>
        </p:nvSpPr>
        <p:spPr>
          <a:xfrm>
            <a:off x="119530" y="2271761"/>
            <a:ext cx="2714210" cy="1210477"/>
          </a:xfrm>
          <a:prstGeom prst="rect">
            <a:avLst/>
          </a:prstGeom>
          <a:noFill/>
        </p:spPr>
        <p:txBody>
          <a:bodyPr wrap="square" lIns="121810" tIns="60905" rIns="121810" bIns="60905" rtlCol="0">
            <a:spAutoFit/>
          </a:bodyPr>
          <a:lstStyle/>
          <a:p>
            <a:pPr algn="ctr">
              <a:lnSpc>
                <a:spcPct val="150000"/>
              </a:lnSpc>
            </a:pPr>
            <a:r>
              <a:rPr lang="en-US" sz="1600" dirty="0" err="1">
                <a:solidFill>
                  <a:schemeClr val="tx1">
                    <a:lumMod val="50000"/>
                    <a:lumOff val="50000"/>
                  </a:schemeClr>
                </a:solidFill>
                <a:latin typeface="Helvetica"/>
                <a:ea typeface="Microsoft YaHei" panose="020B0503020204020204" pitchFamily="34" charset="-122"/>
                <a:cs typeface="Helvetica"/>
              </a:rPr>
              <a:t>Anda</a:t>
            </a:r>
            <a:r>
              <a:rPr lang="en-US" sz="1600" dirty="0">
                <a:solidFill>
                  <a:schemeClr val="tx1">
                    <a:lumMod val="50000"/>
                    <a:lumOff val="50000"/>
                  </a:schemeClr>
                </a:solidFill>
                <a:latin typeface="Helvetica"/>
                <a:ea typeface="Microsoft YaHei" panose="020B0503020204020204" pitchFamily="34" charset="-122"/>
                <a:cs typeface="Helvetica"/>
              </a:rPr>
              <a:t> </a:t>
            </a:r>
            <a:r>
              <a:rPr lang="en-US" sz="1600" dirty="0" err="1">
                <a:solidFill>
                  <a:schemeClr val="tx1">
                    <a:lumMod val="50000"/>
                    <a:lumOff val="50000"/>
                  </a:schemeClr>
                </a:solidFill>
                <a:latin typeface="Helvetica"/>
                <a:ea typeface="Microsoft YaHei" panose="020B0503020204020204" pitchFamily="34" charset="-122"/>
                <a:cs typeface="Helvetica"/>
              </a:rPr>
              <a:t>mengira</a:t>
            </a:r>
            <a:r>
              <a:rPr lang="en-US" sz="1600" dirty="0">
                <a:solidFill>
                  <a:schemeClr val="tx1">
                    <a:lumMod val="50000"/>
                    <a:lumOff val="50000"/>
                  </a:schemeClr>
                </a:solidFill>
                <a:latin typeface="Helvetica"/>
                <a:ea typeface="Microsoft YaHei" panose="020B0503020204020204" pitchFamily="34" charset="-122"/>
                <a:cs typeface="Helvetica"/>
              </a:rPr>
              <a:t> air di </a:t>
            </a:r>
            <a:r>
              <a:rPr lang="en-US" sz="1600" dirty="0" err="1">
                <a:solidFill>
                  <a:schemeClr val="tx1">
                    <a:lumMod val="50000"/>
                    <a:lumOff val="50000"/>
                  </a:schemeClr>
                </a:solidFill>
                <a:latin typeface="Helvetica"/>
                <a:ea typeface="Microsoft YaHei" panose="020B0503020204020204" pitchFamily="34" charset="-122"/>
                <a:cs typeface="Helvetica"/>
              </a:rPr>
              <a:t>dalam</a:t>
            </a:r>
            <a:r>
              <a:rPr lang="en-US" sz="1600" dirty="0">
                <a:solidFill>
                  <a:schemeClr val="tx1">
                    <a:lumMod val="50000"/>
                    <a:lumOff val="50000"/>
                  </a:schemeClr>
                </a:solidFill>
                <a:latin typeface="Helvetica"/>
                <a:ea typeface="Microsoft YaHei" panose="020B0503020204020204" pitchFamily="34" charset="-122"/>
                <a:cs typeface="Helvetica"/>
              </a:rPr>
              <a:t> </a:t>
            </a:r>
            <a:r>
              <a:rPr lang="en-US" sz="1600" dirty="0" err="1">
                <a:solidFill>
                  <a:schemeClr val="tx1">
                    <a:lumMod val="50000"/>
                    <a:lumOff val="50000"/>
                  </a:schemeClr>
                </a:solidFill>
                <a:latin typeface="Helvetica"/>
                <a:ea typeface="Microsoft YaHei" panose="020B0503020204020204" pitchFamily="34" charset="-122"/>
                <a:cs typeface="Helvetica"/>
              </a:rPr>
              <a:t>gelas</a:t>
            </a:r>
            <a:r>
              <a:rPr lang="en-US" sz="1600" dirty="0">
                <a:solidFill>
                  <a:schemeClr val="tx1">
                    <a:lumMod val="50000"/>
                    <a:lumOff val="50000"/>
                  </a:schemeClr>
                </a:solidFill>
                <a:latin typeface="Helvetica"/>
                <a:ea typeface="Microsoft YaHei" panose="020B0503020204020204" pitchFamily="34" charset="-122"/>
                <a:cs typeface="Helvetica"/>
              </a:rPr>
              <a:t> </a:t>
            </a:r>
            <a:r>
              <a:rPr lang="en-US" sz="1600" dirty="0" err="1">
                <a:solidFill>
                  <a:schemeClr val="tx1">
                    <a:lumMod val="50000"/>
                    <a:lumOff val="50000"/>
                  </a:schemeClr>
                </a:solidFill>
                <a:latin typeface="Helvetica"/>
                <a:ea typeface="Microsoft YaHei" panose="020B0503020204020204" pitchFamily="34" charset="-122"/>
                <a:cs typeface="Helvetica"/>
              </a:rPr>
              <a:t>terlihat</a:t>
            </a:r>
            <a:r>
              <a:rPr lang="en-US" sz="1600" dirty="0">
                <a:solidFill>
                  <a:schemeClr val="tx1">
                    <a:lumMod val="50000"/>
                    <a:lumOff val="50000"/>
                  </a:schemeClr>
                </a:solidFill>
                <a:latin typeface="Helvetica"/>
                <a:ea typeface="Microsoft YaHei" panose="020B0503020204020204" pitchFamily="34" charset="-122"/>
                <a:cs typeface="Helvetica"/>
              </a:rPr>
              <a:t> </a:t>
            </a:r>
            <a:r>
              <a:rPr lang="en-US" sz="1600" dirty="0" err="1">
                <a:solidFill>
                  <a:schemeClr val="tx1">
                    <a:lumMod val="50000"/>
                    <a:lumOff val="50000"/>
                  </a:schemeClr>
                </a:solidFill>
                <a:latin typeface="Helvetica"/>
                <a:ea typeface="Microsoft YaHei" panose="020B0503020204020204" pitchFamily="34" charset="-122"/>
                <a:cs typeface="Helvetica"/>
              </a:rPr>
              <a:t>jernih</a:t>
            </a:r>
            <a:r>
              <a:rPr lang="en-US" sz="1600" dirty="0">
                <a:solidFill>
                  <a:schemeClr val="tx1">
                    <a:lumMod val="50000"/>
                    <a:lumOff val="50000"/>
                  </a:schemeClr>
                </a:solidFill>
                <a:latin typeface="Helvetica"/>
                <a:ea typeface="Microsoft YaHei" panose="020B0503020204020204" pitchFamily="34" charset="-122"/>
                <a:cs typeface="Helvetica"/>
              </a:rPr>
              <a:t> </a:t>
            </a:r>
            <a:r>
              <a:rPr lang="en-US" sz="1600" dirty="0" err="1">
                <a:solidFill>
                  <a:schemeClr val="tx1">
                    <a:lumMod val="50000"/>
                    <a:lumOff val="50000"/>
                  </a:schemeClr>
                </a:solidFill>
                <a:latin typeface="Helvetica"/>
                <a:ea typeface="Microsoft YaHei" panose="020B0503020204020204" pitchFamily="34" charset="-122"/>
                <a:cs typeface="Helvetica"/>
              </a:rPr>
              <a:t>dan</a:t>
            </a:r>
            <a:r>
              <a:rPr lang="en-US" sz="1600" dirty="0">
                <a:solidFill>
                  <a:schemeClr val="tx1">
                    <a:lumMod val="50000"/>
                    <a:lumOff val="50000"/>
                  </a:schemeClr>
                </a:solidFill>
                <a:latin typeface="Helvetica"/>
                <a:ea typeface="Microsoft YaHei" panose="020B0503020204020204" pitchFamily="34" charset="-122"/>
                <a:cs typeface="Helvetica"/>
              </a:rPr>
              <a:t> </a:t>
            </a:r>
            <a:r>
              <a:rPr lang="en-US" sz="1600" dirty="0" err="1">
                <a:solidFill>
                  <a:schemeClr val="tx1">
                    <a:lumMod val="50000"/>
                    <a:lumOff val="50000"/>
                  </a:schemeClr>
                </a:solidFill>
                <a:latin typeface="Helvetica"/>
                <a:ea typeface="Microsoft YaHei" panose="020B0503020204020204" pitchFamily="34" charset="-122"/>
                <a:cs typeface="Helvetica"/>
              </a:rPr>
              <a:t>bersih</a:t>
            </a:r>
            <a:r>
              <a:rPr lang="en-US" sz="1600" dirty="0">
                <a:solidFill>
                  <a:schemeClr val="tx1">
                    <a:lumMod val="50000"/>
                    <a:lumOff val="50000"/>
                  </a:schemeClr>
                </a:solidFill>
                <a:latin typeface="Helvetica"/>
                <a:ea typeface="Microsoft YaHei" panose="020B0503020204020204" pitchFamily="34" charset="-122"/>
                <a:cs typeface="Helvetica"/>
              </a:rPr>
              <a:t>. </a:t>
            </a:r>
          </a:p>
        </p:txBody>
      </p:sp>
      <p:sp>
        <p:nvSpPr>
          <p:cNvPr id="31" name="TextBox 30"/>
          <p:cNvSpPr txBox="1"/>
          <p:nvPr/>
        </p:nvSpPr>
        <p:spPr>
          <a:xfrm>
            <a:off x="5743426" y="2145068"/>
            <a:ext cx="3507254" cy="1210477"/>
          </a:xfrm>
          <a:prstGeom prst="rect">
            <a:avLst/>
          </a:prstGeom>
          <a:noFill/>
        </p:spPr>
        <p:txBody>
          <a:bodyPr wrap="square" lIns="121810" tIns="60905" rIns="121810" bIns="60905" rtlCol="0">
            <a:spAutoFit/>
          </a:bodyPr>
          <a:lstStyle/>
          <a:p>
            <a:pPr algn="ctr">
              <a:lnSpc>
                <a:spcPct val="150000"/>
              </a:lnSpc>
            </a:pPr>
            <a:r>
              <a:rPr lang="en-US" sz="1600" dirty="0" err="1">
                <a:solidFill>
                  <a:schemeClr val="tx1">
                    <a:lumMod val="50000"/>
                    <a:lumOff val="50000"/>
                  </a:schemeClr>
                </a:solidFill>
                <a:latin typeface="Helvetica"/>
                <a:ea typeface="Microsoft YaHei" panose="020B0503020204020204" pitchFamily="34" charset="-122"/>
                <a:cs typeface="Helvetica"/>
              </a:rPr>
              <a:t>Sesungguhnya</a:t>
            </a:r>
            <a:r>
              <a:rPr lang="en-US" sz="1600" dirty="0">
                <a:solidFill>
                  <a:schemeClr val="tx1">
                    <a:lumMod val="50000"/>
                    <a:lumOff val="50000"/>
                  </a:schemeClr>
                </a:solidFill>
                <a:latin typeface="Helvetica"/>
                <a:ea typeface="Microsoft YaHei" panose="020B0503020204020204" pitchFamily="34" charset="-122"/>
                <a:cs typeface="Helvetica"/>
              </a:rPr>
              <a:t> </a:t>
            </a:r>
            <a:r>
              <a:rPr lang="en-US" sz="1600" dirty="0" err="1">
                <a:solidFill>
                  <a:schemeClr val="tx1">
                    <a:lumMod val="50000"/>
                    <a:lumOff val="50000"/>
                  </a:schemeClr>
                </a:solidFill>
                <a:latin typeface="Helvetica"/>
                <a:ea typeface="Microsoft YaHei" panose="020B0503020204020204" pitchFamily="34" charset="-122"/>
                <a:cs typeface="Helvetica"/>
              </a:rPr>
              <a:t>banyak</a:t>
            </a:r>
            <a:r>
              <a:rPr lang="en-US" sz="1600" dirty="0">
                <a:solidFill>
                  <a:schemeClr val="tx1">
                    <a:lumMod val="50000"/>
                    <a:lumOff val="50000"/>
                  </a:schemeClr>
                </a:solidFill>
                <a:latin typeface="Helvetica"/>
                <a:ea typeface="Microsoft YaHei" panose="020B0503020204020204" pitchFamily="34" charset="-122"/>
                <a:cs typeface="Helvetica"/>
              </a:rPr>
              <a:t> </a:t>
            </a:r>
            <a:r>
              <a:rPr lang="en-US" sz="1600" dirty="0" err="1">
                <a:solidFill>
                  <a:schemeClr val="tx1">
                    <a:lumMod val="50000"/>
                    <a:lumOff val="50000"/>
                  </a:schemeClr>
                </a:solidFill>
                <a:latin typeface="Helvetica"/>
                <a:ea typeface="Microsoft YaHei" panose="020B0503020204020204" pitchFamily="34" charset="-122"/>
                <a:cs typeface="Helvetica"/>
              </a:rPr>
              <a:t>kontaminan</a:t>
            </a:r>
            <a:r>
              <a:rPr lang="en-US" sz="1600" dirty="0">
                <a:solidFill>
                  <a:schemeClr val="tx1">
                    <a:lumMod val="50000"/>
                    <a:lumOff val="50000"/>
                  </a:schemeClr>
                </a:solidFill>
                <a:latin typeface="Helvetica"/>
                <a:ea typeface="Microsoft YaHei" panose="020B0503020204020204" pitchFamily="34" charset="-122"/>
                <a:cs typeface="Helvetica"/>
              </a:rPr>
              <a:t> / </a:t>
            </a:r>
            <a:r>
              <a:rPr lang="en-US" sz="1600" dirty="0" err="1">
                <a:solidFill>
                  <a:schemeClr val="tx1">
                    <a:lumMod val="50000"/>
                    <a:lumOff val="50000"/>
                  </a:schemeClr>
                </a:solidFill>
                <a:latin typeface="Helvetica"/>
                <a:ea typeface="Microsoft YaHei" panose="020B0503020204020204" pitchFamily="34" charset="-122"/>
                <a:cs typeface="Helvetica"/>
              </a:rPr>
              <a:t>polutan</a:t>
            </a:r>
            <a:r>
              <a:rPr lang="en-US" sz="1600" dirty="0">
                <a:solidFill>
                  <a:schemeClr val="tx1">
                    <a:lumMod val="50000"/>
                    <a:lumOff val="50000"/>
                  </a:schemeClr>
                </a:solidFill>
                <a:latin typeface="Helvetica"/>
                <a:ea typeface="Microsoft YaHei" panose="020B0503020204020204" pitchFamily="34" charset="-122"/>
                <a:cs typeface="Helvetica"/>
              </a:rPr>
              <a:t> di </a:t>
            </a:r>
            <a:r>
              <a:rPr lang="en-US" sz="1600" dirty="0" err="1">
                <a:solidFill>
                  <a:schemeClr val="tx1">
                    <a:lumMod val="50000"/>
                    <a:lumOff val="50000"/>
                  </a:schemeClr>
                </a:solidFill>
                <a:latin typeface="Helvetica"/>
                <a:ea typeface="Microsoft YaHei" panose="020B0503020204020204" pitchFamily="34" charset="-122"/>
                <a:cs typeface="Helvetica"/>
              </a:rPr>
              <a:t>dalam</a:t>
            </a:r>
            <a:r>
              <a:rPr lang="en-US" sz="1600" dirty="0">
                <a:solidFill>
                  <a:schemeClr val="tx1">
                    <a:lumMod val="50000"/>
                    <a:lumOff val="50000"/>
                  </a:schemeClr>
                </a:solidFill>
                <a:latin typeface="Helvetica"/>
                <a:ea typeface="Microsoft YaHei" panose="020B0503020204020204" pitchFamily="34" charset="-122"/>
                <a:cs typeface="Helvetica"/>
              </a:rPr>
              <a:t> air yang </a:t>
            </a:r>
            <a:r>
              <a:rPr lang="en-US" sz="1600" dirty="0" err="1">
                <a:solidFill>
                  <a:schemeClr val="tx1">
                    <a:lumMod val="50000"/>
                    <a:lumOff val="50000"/>
                  </a:schemeClr>
                </a:solidFill>
                <a:latin typeface="Helvetica"/>
                <a:ea typeface="Microsoft YaHei" panose="020B0503020204020204" pitchFamily="34" charset="-122"/>
                <a:cs typeface="Helvetica"/>
              </a:rPr>
              <a:t>tidak</a:t>
            </a:r>
            <a:r>
              <a:rPr lang="en-US" sz="1600" dirty="0">
                <a:solidFill>
                  <a:schemeClr val="tx1">
                    <a:lumMod val="50000"/>
                    <a:lumOff val="50000"/>
                  </a:schemeClr>
                </a:solidFill>
                <a:latin typeface="Helvetica"/>
                <a:ea typeface="Microsoft YaHei" panose="020B0503020204020204" pitchFamily="34" charset="-122"/>
                <a:cs typeface="Helvetica"/>
              </a:rPr>
              <a:t> </a:t>
            </a:r>
            <a:r>
              <a:rPr lang="en-US" sz="1600" dirty="0" err="1">
                <a:solidFill>
                  <a:schemeClr val="tx1">
                    <a:lumMod val="50000"/>
                    <a:lumOff val="50000"/>
                  </a:schemeClr>
                </a:solidFill>
                <a:latin typeface="Helvetica"/>
                <a:ea typeface="Microsoft YaHei" panose="020B0503020204020204" pitchFamily="34" charset="-122"/>
                <a:cs typeface="Helvetica"/>
              </a:rPr>
              <a:t>terlihat</a:t>
            </a:r>
            <a:r>
              <a:rPr lang="en-US" sz="1600" dirty="0">
                <a:solidFill>
                  <a:schemeClr val="tx1">
                    <a:lumMod val="50000"/>
                    <a:lumOff val="50000"/>
                  </a:schemeClr>
                </a:solidFill>
                <a:latin typeface="Helvetica"/>
                <a:ea typeface="Microsoft YaHei" panose="020B0503020204020204" pitchFamily="34" charset="-122"/>
                <a:cs typeface="Helvetica"/>
              </a:rPr>
              <a:t> </a:t>
            </a:r>
            <a:r>
              <a:rPr lang="en-US" sz="1600" dirty="0" err="1">
                <a:solidFill>
                  <a:schemeClr val="tx1">
                    <a:lumMod val="50000"/>
                    <a:lumOff val="50000"/>
                  </a:schemeClr>
                </a:solidFill>
                <a:latin typeface="Helvetica"/>
                <a:ea typeface="Microsoft YaHei" panose="020B0503020204020204" pitchFamily="34" charset="-122"/>
                <a:cs typeface="Helvetica"/>
              </a:rPr>
              <a:t>oleh</a:t>
            </a:r>
            <a:r>
              <a:rPr lang="en-US" sz="1600" dirty="0">
                <a:solidFill>
                  <a:schemeClr val="tx1">
                    <a:lumMod val="50000"/>
                    <a:lumOff val="50000"/>
                  </a:schemeClr>
                </a:solidFill>
                <a:latin typeface="Helvetica"/>
                <a:ea typeface="Microsoft YaHei" panose="020B0503020204020204" pitchFamily="34" charset="-122"/>
                <a:cs typeface="Helvetica"/>
              </a:rPr>
              <a:t> </a:t>
            </a:r>
            <a:r>
              <a:rPr lang="en-US" sz="1600" dirty="0" err="1">
                <a:solidFill>
                  <a:schemeClr val="tx1">
                    <a:lumMod val="50000"/>
                    <a:lumOff val="50000"/>
                  </a:schemeClr>
                </a:solidFill>
                <a:latin typeface="Helvetica"/>
                <a:ea typeface="Microsoft YaHei" panose="020B0503020204020204" pitchFamily="34" charset="-122"/>
                <a:cs typeface="Helvetica"/>
              </a:rPr>
              <a:t>mata</a:t>
            </a:r>
            <a:r>
              <a:rPr lang="en-US" sz="1600" dirty="0">
                <a:solidFill>
                  <a:schemeClr val="tx1">
                    <a:lumMod val="50000"/>
                    <a:lumOff val="50000"/>
                  </a:schemeClr>
                </a:solidFill>
                <a:latin typeface="Helvetica"/>
                <a:ea typeface="Microsoft YaHei" panose="020B0503020204020204" pitchFamily="34" charset="-122"/>
                <a:cs typeface="Helvetica"/>
              </a:rPr>
              <a:t>.</a:t>
            </a:r>
          </a:p>
        </p:txBody>
      </p:sp>
      <p:sp>
        <p:nvSpPr>
          <p:cNvPr id="32" name="TextBox 31"/>
          <p:cNvSpPr txBox="1"/>
          <p:nvPr/>
        </p:nvSpPr>
        <p:spPr>
          <a:xfrm>
            <a:off x="-16250" y="1775820"/>
            <a:ext cx="2730459" cy="492331"/>
          </a:xfrm>
          <a:prstGeom prst="rect">
            <a:avLst/>
          </a:prstGeom>
          <a:noFill/>
        </p:spPr>
        <p:txBody>
          <a:bodyPr wrap="square" lIns="121810" tIns="60905" rIns="121810" bIns="60905" rtlCol="0">
            <a:spAutoFit/>
          </a:bodyPr>
          <a:lstStyle/>
          <a:p>
            <a:pPr algn="ctr"/>
            <a:r>
              <a:rPr lang="en-US" sz="2400" b="1" dirty="0">
                <a:solidFill>
                  <a:srgbClr val="002060"/>
                </a:solidFill>
                <a:latin typeface="Helvetica"/>
                <a:ea typeface="Microsoft YaHei" panose="020B0503020204020204" pitchFamily="34" charset="-122"/>
                <a:cs typeface="Helvetica"/>
              </a:rPr>
              <a:t>ILUSTRASI</a:t>
            </a:r>
          </a:p>
        </p:txBody>
      </p:sp>
      <p:sp>
        <p:nvSpPr>
          <p:cNvPr id="34" name="TextBox 33"/>
          <p:cNvSpPr txBox="1"/>
          <p:nvPr/>
        </p:nvSpPr>
        <p:spPr>
          <a:xfrm>
            <a:off x="5745700" y="1745940"/>
            <a:ext cx="3398300" cy="553887"/>
          </a:xfrm>
          <a:prstGeom prst="rect">
            <a:avLst/>
          </a:prstGeom>
          <a:noFill/>
        </p:spPr>
        <p:txBody>
          <a:bodyPr wrap="square" lIns="121810" tIns="60905" rIns="121810" bIns="60905" rtlCol="0">
            <a:spAutoFit/>
          </a:bodyPr>
          <a:lstStyle/>
          <a:p>
            <a:pPr algn="ctr"/>
            <a:r>
              <a:rPr lang="en-US" sz="2800" b="1" dirty="0">
                <a:solidFill>
                  <a:srgbClr val="002060"/>
                </a:solidFill>
                <a:latin typeface="Helvetica"/>
                <a:ea typeface="Microsoft YaHei" panose="020B0503020204020204" pitchFamily="34" charset="-122"/>
                <a:cs typeface="Helvetica"/>
              </a:rPr>
              <a:t>REALITA</a:t>
            </a:r>
          </a:p>
        </p:txBody>
      </p:sp>
      <p:grpSp>
        <p:nvGrpSpPr>
          <p:cNvPr id="36" name="Group 35"/>
          <p:cNvGrpSpPr/>
          <p:nvPr/>
        </p:nvGrpSpPr>
        <p:grpSpPr>
          <a:xfrm>
            <a:off x="5948379" y="3526118"/>
            <a:ext cx="2913981" cy="1160475"/>
            <a:chOff x="7648735" y="4087162"/>
            <a:chExt cx="1828800" cy="2153596"/>
          </a:xfrm>
        </p:grpSpPr>
        <p:sp>
          <p:nvSpPr>
            <p:cNvPr id="37" name="Oval 36"/>
            <p:cNvSpPr/>
            <p:nvPr/>
          </p:nvSpPr>
          <p:spPr>
            <a:xfrm>
              <a:off x="7648735" y="4087162"/>
              <a:ext cx="1828800" cy="2011680"/>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Helvetica"/>
                <a:cs typeface="Helvetica"/>
              </a:endParaRPr>
            </a:p>
          </p:txBody>
        </p:sp>
        <p:sp>
          <p:nvSpPr>
            <p:cNvPr id="38" name="Oval 37"/>
            <p:cNvSpPr/>
            <p:nvPr/>
          </p:nvSpPr>
          <p:spPr>
            <a:xfrm>
              <a:off x="7747514" y="4188960"/>
              <a:ext cx="1645920" cy="1828801"/>
            </a:xfrm>
            <a:prstGeom prst="ellipse">
              <a:avLst/>
            </a:prstGeom>
            <a:solidFill>
              <a:srgbClr val="C0000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Helvetica"/>
                <a:cs typeface="Helvetica"/>
              </a:endParaRPr>
            </a:p>
          </p:txBody>
        </p:sp>
        <p:sp>
          <p:nvSpPr>
            <p:cNvPr id="39" name="TextBox 38"/>
            <p:cNvSpPr txBox="1"/>
            <p:nvPr/>
          </p:nvSpPr>
          <p:spPr>
            <a:xfrm>
              <a:off x="7648736" y="4389088"/>
              <a:ext cx="1828799" cy="1851670"/>
            </a:xfrm>
            <a:prstGeom prst="rect">
              <a:avLst/>
            </a:prstGeom>
            <a:noFill/>
          </p:spPr>
          <p:txBody>
            <a:bodyPr wrap="square" lIns="121810" tIns="60905" rIns="121810" bIns="60905" rtlCol="0">
              <a:spAutoFit/>
            </a:bodyPr>
            <a:lstStyle/>
            <a:p>
              <a:pPr algn="ctr"/>
              <a:r>
                <a:rPr lang="en-US" sz="1400" dirty="0" err="1">
                  <a:solidFill>
                    <a:schemeClr val="bg1"/>
                  </a:solidFill>
                  <a:latin typeface="Helvetica"/>
                  <a:cs typeface="Helvetica"/>
                </a:rPr>
                <a:t>Mengapa</a:t>
              </a:r>
              <a:r>
                <a:rPr lang="en-US" sz="1400" dirty="0">
                  <a:solidFill>
                    <a:schemeClr val="bg1"/>
                  </a:solidFill>
                  <a:latin typeface="Helvetica"/>
                  <a:cs typeface="Helvetica"/>
                </a:rPr>
                <a:t> ?</a:t>
              </a:r>
            </a:p>
            <a:p>
              <a:pPr algn="ctr"/>
              <a:r>
                <a:rPr lang="en-ID" sz="1400" dirty="0">
                  <a:solidFill>
                    <a:schemeClr val="bg1"/>
                  </a:solidFill>
                  <a:latin typeface="Helvetica"/>
                  <a:cs typeface="Helvetica"/>
                </a:rPr>
                <a:t>Mari </a:t>
              </a:r>
              <a:r>
                <a:rPr lang="en-ID" sz="1400" dirty="0" err="1">
                  <a:solidFill>
                    <a:schemeClr val="bg1"/>
                  </a:solidFill>
                  <a:latin typeface="Helvetica"/>
                  <a:cs typeface="Helvetica"/>
                </a:rPr>
                <a:t>kita</a:t>
              </a:r>
              <a:r>
                <a:rPr lang="en-ID" sz="1400" dirty="0">
                  <a:solidFill>
                    <a:schemeClr val="bg1"/>
                  </a:solidFill>
                  <a:latin typeface="Helvetica"/>
                  <a:cs typeface="Helvetica"/>
                </a:rPr>
                <a:t> </a:t>
              </a:r>
              <a:r>
                <a:rPr lang="en-ID" sz="1400" dirty="0" err="1">
                  <a:solidFill>
                    <a:schemeClr val="bg1"/>
                  </a:solidFill>
                  <a:latin typeface="Helvetica"/>
                  <a:cs typeface="Helvetica"/>
                </a:rPr>
                <a:t>lihat</a:t>
              </a:r>
              <a:r>
                <a:rPr lang="en-ID" sz="1400" dirty="0">
                  <a:solidFill>
                    <a:schemeClr val="bg1"/>
                  </a:solidFill>
                  <a:latin typeface="Helvetica"/>
                  <a:cs typeface="Helvetica"/>
                </a:rPr>
                <a:t> </a:t>
              </a:r>
              <a:r>
                <a:rPr lang="en-ID" sz="1400" dirty="0" err="1">
                  <a:solidFill>
                    <a:schemeClr val="bg1"/>
                  </a:solidFill>
                  <a:latin typeface="Helvetica"/>
                  <a:cs typeface="Helvetica"/>
                </a:rPr>
                <a:t>fakta</a:t>
              </a:r>
              <a:r>
                <a:rPr lang="en-ID" sz="1400" dirty="0">
                  <a:solidFill>
                    <a:schemeClr val="bg1"/>
                  </a:solidFill>
                  <a:latin typeface="Helvetica"/>
                  <a:cs typeface="Helvetica"/>
                </a:rPr>
                <a:t> </a:t>
              </a:r>
              <a:r>
                <a:rPr lang="en-ID" sz="1400" dirty="0" err="1">
                  <a:solidFill>
                    <a:schemeClr val="bg1"/>
                  </a:solidFill>
                  <a:latin typeface="Helvetica"/>
                  <a:cs typeface="Helvetica"/>
                </a:rPr>
                <a:t>kondisi</a:t>
              </a:r>
              <a:r>
                <a:rPr lang="en-ID" sz="1400" dirty="0">
                  <a:solidFill>
                    <a:schemeClr val="bg1"/>
                  </a:solidFill>
                  <a:latin typeface="Helvetica"/>
                  <a:cs typeface="Helvetica"/>
                </a:rPr>
                <a:t> air di Indonesia</a:t>
              </a:r>
              <a:endParaRPr lang="en-US" sz="1400" dirty="0">
                <a:solidFill>
                  <a:schemeClr val="bg1"/>
                </a:solidFill>
                <a:latin typeface="Helvetica"/>
                <a:cs typeface="Helvetica"/>
              </a:endParaRPr>
            </a:p>
          </p:txBody>
        </p:sp>
      </p:grpSp>
      <p:grpSp>
        <p:nvGrpSpPr>
          <p:cNvPr id="5" name="组合 4"/>
          <p:cNvGrpSpPr/>
          <p:nvPr/>
        </p:nvGrpSpPr>
        <p:grpSpPr>
          <a:xfrm>
            <a:off x="2896466" y="1321302"/>
            <a:ext cx="2803883" cy="3810752"/>
            <a:chOff x="2896466" y="1321302"/>
            <a:chExt cx="2803883" cy="3810752"/>
          </a:xfrm>
        </p:grpSpPr>
        <p:pic>
          <p:nvPicPr>
            <p:cNvPr id="70" name="Picture 2" descr="https://timgsa.baidu.com/timg?image&amp;quality=80&amp;size=b9999_10000&amp;sec=1498033785716&amp;di=bcb9743e0e8ba74c78fec5dc841f8fa6&amp;imgtype=0&amp;src=http%3A%2F%2Fi.dimg.cc%2F60%2F5d%2F88%2F25%2F34%2Fc8%2F7a%2F8b%2F32%2F3e%2F5f%2F9e%2F03%2Fcd%2Fb5%2F7f.jpg"/>
            <p:cNvPicPr>
              <a:picLocks noChangeAspect="1" noChangeArrowheads="1"/>
            </p:cNvPicPr>
            <p:nvPr/>
          </p:nvPicPr>
          <p:blipFill rotWithShape="1">
            <a:blip r:embed="rId3" cstate="print"/>
            <a:srcRect l="27443" t="32436" r="52434" b="1"/>
            <a:stretch/>
          </p:blipFill>
          <p:spPr bwMode="auto">
            <a:xfrm>
              <a:off x="2896466" y="1321302"/>
              <a:ext cx="1568436" cy="3810752"/>
            </a:xfrm>
            <a:prstGeom prst="rect">
              <a:avLst/>
            </a:prstGeom>
            <a:ln>
              <a:noFill/>
            </a:ln>
            <a:effectLst>
              <a:softEdge rad="112500"/>
            </a:effectLst>
          </p:spPr>
        </p:pic>
        <p:pic>
          <p:nvPicPr>
            <p:cNvPr id="71" name="Picture 2" descr="https://timgsa.baidu.com/timg?image&amp;quality=80&amp;size=b9999_10000&amp;sec=1498033785716&amp;di=bcb9743e0e8ba74c78fec5dc841f8fa6&amp;imgtype=0&amp;src=http%3A%2F%2Fi.dimg.cc%2F60%2F5d%2F88%2F25%2F34%2Fc8%2F7a%2F8b%2F32%2F3e%2F5f%2F9e%2F03%2Fcd%2Fb5%2F7f.jpg"/>
            <p:cNvPicPr>
              <a:picLocks noChangeAspect="1" noChangeArrowheads="1"/>
            </p:cNvPicPr>
            <p:nvPr/>
          </p:nvPicPr>
          <p:blipFill rotWithShape="1">
            <a:blip r:embed="rId3" cstate="print"/>
            <a:srcRect l="27443" t="32436" r="52434" b="1"/>
            <a:stretch/>
          </p:blipFill>
          <p:spPr bwMode="auto">
            <a:xfrm flipH="1">
              <a:off x="4219452" y="1321302"/>
              <a:ext cx="1480897" cy="3810752"/>
            </a:xfrm>
            <a:prstGeom prst="rect">
              <a:avLst/>
            </a:prstGeom>
            <a:ln>
              <a:noFill/>
            </a:ln>
            <a:effectLst>
              <a:softEdge rad="112500"/>
            </a:effectLst>
          </p:spPr>
        </p:pic>
      </p:grpSp>
      <p:grpSp>
        <p:nvGrpSpPr>
          <p:cNvPr id="4" name="组合 3"/>
          <p:cNvGrpSpPr/>
          <p:nvPr/>
        </p:nvGrpSpPr>
        <p:grpSpPr>
          <a:xfrm>
            <a:off x="2957723" y="1332748"/>
            <a:ext cx="2785703" cy="3810752"/>
            <a:chOff x="8353589" y="1555637"/>
            <a:chExt cx="3116660" cy="3810752"/>
          </a:xfrm>
        </p:grpSpPr>
        <p:pic>
          <p:nvPicPr>
            <p:cNvPr id="35" name="Picture 2" descr="https://timgsa.baidu.com/timg?image&amp;quality=80&amp;size=b9999_10000&amp;sec=1498033785716&amp;di=bcb9743e0e8ba74c78fec5dc841f8fa6&amp;imgtype=0&amp;src=http%3A%2F%2Fi.dimg.cc%2F60%2F5d%2F88%2F25%2F34%2Fc8%2F7a%2F8b%2F32%2F3e%2F5f%2F9e%2F03%2Fcd%2Fb5%2F7f.jpg"/>
            <p:cNvPicPr>
              <a:picLocks noChangeAspect="1" noChangeArrowheads="1"/>
            </p:cNvPicPr>
            <p:nvPr/>
          </p:nvPicPr>
          <p:blipFill rotWithShape="1">
            <a:blip r:embed="rId3" cstate="print"/>
            <a:srcRect l="47726" t="32436" r="32301" b="1"/>
            <a:stretch/>
          </p:blipFill>
          <p:spPr bwMode="auto">
            <a:xfrm flipH="1">
              <a:off x="8353589" y="1555637"/>
              <a:ext cx="1581407" cy="3810752"/>
            </a:xfrm>
            <a:prstGeom prst="rect">
              <a:avLst/>
            </a:prstGeom>
            <a:ln>
              <a:noFill/>
            </a:ln>
            <a:effectLst>
              <a:softEdge rad="112500"/>
            </a:effectLst>
          </p:spPr>
        </p:pic>
        <p:grpSp>
          <p:nvGrpSpPr>
            <p:cNvPr id="72" name="Group 1"/>
            <p:cNvGrpSpPr/>
            <p:nvPr/>
          </p:nvGrpSpPr>
          <p:grpSpPr>
            <a:xfrm>
              <a:off x="9703759" y="1555637"/>
              <a:ext cx="1766490" cy="3810752"/>
              <a:chOff x="4730873" y="1048623"/>
              <a:chExt cx="1530229" cy="4296299"/>
            </a:xfrm>
          </p:grpSpPr>
          <p:pic>
            <p:nvPicPr>
              <p:cNvPr id="73" name="Picture 2" descr="https://timgsa.baidu.com/timg?image&amp;quality=80&amp;size=b9999_10000&amp;sec=1498033785716&amp;di=bcb9743e0e8ba74c78fec5dc841f8fa6&amp;imgtype=0&amp;src=http%3A%2F%2Fi.dimg.cc%2F60%2F5d%2F88%2F25%2F34%2Fc8%2F7a%2F8b%2F32%2F3e%2F5f%2F9e%2F03%2Fcd%2Fb5%2F7f.jpg"/>
              <p:cNvPicPr>
                <a:picLocks noChangeAspect="1" noChangeArrowheads="1"/>
              </p:cNvPicPr>
              <p:nvPr/>
            </p:nvPicPr>
            <p:blipFill rotWithShape="1">
              <a:blip r:embed="rId3" cstate="print"/>
              <a:srcRect l="47584" t="32436" r="32301" b="1"/>
              <a:stretch/>
            </p:blipFill>
            <p:spPr bwMode="auto">
              <a:xfrm>
                <a:off x="4733746" y="1048623"/>
                <a:ext cx="1527356" cy="4296299"/>
              </a:xfrm>
              <a:prstGeom prst="rect">
                <a:avLst/>
              </a:prstGeom>
              <a:ln>
                <a:noFill/>
              </a:ln>
              <a:effectLst>
                <a:softEdge rad="112500"/>
              </a:effectLst>
            </p:spPr>
          </p:pic>
          <p:sp>
            <p:nvSpPr>
              <p:cNvPr id="74" name="Oval 15"/>
              <p:cNvSpPr/>
              <p:nvPr/>
            </p:nvSpPr>
            <p:spPr>
              <a:xfrm>
                <a:off x="4794547" y="2013986"/>
                <a:ext cx="457200" cy="49232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00" dirty="0">
                  <a:latin typeface="Helvetica"/>
                  <a:cs typeface="Helvetica"/>
                </a:endParaRPr>
              </a:p>
            </p:txBody>
          </p:sp>
          <p:sp>
            <p:nvSpPr>
              <p:cNvPr id="75" name="TextBox 16"/>
              <p:cNvSpPr txBox="1"/>
              <p:nvPr/>
            </p:nvSpPr>
            <p:spPr>
              <a:xfrm>
                <a:off x="4730873" y="2145215"/>
                <a:ext cx="608512" cy="241014"/>
              </a:xfrm>
              <a:prstGeom prst="rect">
                <a:avLst/>
              </a:prstGeom>
              <a:noFill/>
            </p:spPr>
            <p:txBody>
              <a:bodyPr wrap="square" rtlCol="0">
                <a:spAutoFit/>
              </a:bodyPr>
              <a:lstStyle/>
              <a:p>
                <a:pPr algn="ctr"/>
                <a:r>
                  <a:rPr lang="en-US" sz="600" dirty="0" err="1">
                    <a:solidFill>
                      <a:schemeClr val="bg1"/>
                    </a:solidFill>
                    <a:latin typeface="Helvetica"/>
                    <a:cs typeface="Helvetica"/>
                  </a:rPr>
                  <a:t>Mikroba</a:t>
                </a:r>
                <a:endParaRPr lang="en-US" sz="600" dirty="0">
                  <a:solidFill>
                    <a:schemeClr val="bg1"/>
                  </a:solidFill>
                  <a:latin typeface="Helvetica"/>
                  <a:cs typeface="Helvetica"/>
                </a:endParaRPr>
              </a:p>
            </p:txBody>
          </p:sp>
          <p:sp>
            <p:nvSpPr>
              <p:cNvPr id="76" name="Oval 17"/>
              <p:cNvSpPr/>
              <p:nvPr/>
            </p:nvSpPr>
            <p:spPr>
              <a:xfrm>
                <a:off x="5197466" y="4094481"/>
                <a:ext cx="454377" cy="36576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00" dirty="0">
                  <a:latin typeface="Helvetica"/>
                  <a:cs typeface="Helvetica"/>
                </a:endParaRPr>
              </a:p>
            </p:txBody>
          </p:sp>
          <p:sp>
            <p:nvSpPr>
              <p:cNvPr id="77" name="TextBox 18"/>
              <p:cNvSpPr txBox="1"/>
              <p:nvPr/>
            </p:nvSpPr>
            <p:spPr>
              <a:xfrm>
                <a:off x="5124259" y="4170680"/>
                <a:ext cx="606773" cy="241014"/>
              </a:xfrm>
              <a:prstGeom prst="rect">
                <a:avLst/>
              </a:prstGeom>
              <a:noFill/>
            </p:spPr>
            <p:txBody>
              <a:bodyPr wrap="square" rtlCol="0">
                <a:spAutoFit/>
              </a:bodyPr>
              <a:lstStyle/>
              <a:p>
                <a:pPr algn="ctr"/>
                <a:r>
                  <a:rPr lang="en-US" sz="600" dirty="0" err="1">
                    <a:solidFill>
                      <a:schemeClr val="bg1"/>
                    </a:solidFill>
                    <a:latin typeface="Helvetica"/>
                    <a:cs typeface="Helvetica"/>
                  </a:rPr>
                  <a:t>Bakteri</a:t>
                </a:r>
                <a:endParaRPr lang="en-US" sz="600" dirty="0">
                  <a:solidFill>
                    <a:schemeClr val="bg1"/>
                  </a:solidFill>
                  <a:latin typeface="Helvetica"/>
                  <a:cs typeface="Helvetica"/>
                </a:endParaRPr>
              </a:p>
            </p:txBody>
          </p:sp>
          <p:sp>
            <p:nvSpPr>
              <p:cNvPr id="78" name="Oval 19"/>
              <p:cNvSpPr/>
              <p:nvPr/>
            </p:nvSpPr>
            <p:spPr>
              <a:xfrm>
                <a:off x="5163176" y="3221797"/>
                <a:ext cx="457200" cy="5212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00" dirty="0">
                  <a:latin typeface="Helvetica"/>
                  <a:cs typeface="Helvetica"/>
                </a:endParaRPr>
              </a:p>
            </p:txBody>
          </p:sp>
          <p:sp>
            <p:nvSpPr>
              <p:cNvPr id="79" name="TextBox 20"/>
              <p:cNvSpPr txBox="1"/>
              <p:nvPr/>
            </p:nvSpPr>
            <p:spPr>
              <a:xfrm>
                <a:off x="5115551" y="3313124"/>
                <a:ext cx="530508" cy="361521"/>
              </a:xfrm>
              <a:prstGeom prst="rect">
                <a:avLst/>
              </a:prstGeom>
              <a:noFill/>
            </p:spPr>
            <p:txBody>
              <a:bodyPr wrap="square" rtlCol="0">
                <a:spAutoFit/>
              </a:bodyPr>
              <a:lstStyle/>
              <a:p>
                <a:pPr algn="ctr"/>
                <a:r>
                  <a:rPr lang="en-US" sz="600" dirty="0" err="1">
                    <a:solidFill>
                      <a:schemeClr val="bg1"/>
                    </a:solidFill>
                    <a:latin typeface="Helvetica"/>
                    <a:cs typeface="Helvetica"/>
                  </a:rPr>
                  <a:t>Logam</a:t>
                </a:r>
                <a:endParaRPr lang="en-US" sz="600" dirty="0">
                  <a:solidFill>
                    <a:schemeClr val="bg1"/>
                  </a:solidFill>
                  <a:latin typeface="Helvetica"/>
                  <a:cs typeface="Helvetica"/>
                </a:endParaRPr>
              </a:p>
              <a:p>
                <a:pPr algn="ctr"/>
                <a:r>
                  <a:rPr lang="en-US" sz="600" dirty="0" err="1">
                    <a:solidFill>
                      <a:schemeClr val="bg1"/>
                    </a:solidFill>
                    <a:latin typeface="Helvetica"/>
                    <a:cs typeface="Helvetica"/>
                  </a:rPr>
                  <a:t>Berat</a:t>
                </a:r>
                <a:endParaRPr lang="en-US" sz="600" dirty="0">
                  <a:solidFill>
                    <a:schemeClr val="bg1"/>
                  </a:solidFill>
                  <a:latin typeface="Helvetica"/>
                  <a:cs typeface="Helvetica"/>
                </a:endParaRPr>
              </a:p>
            </p:txBody>
          </p:sp>
          <p:sp>
            <p:nvSpPr>
              <p:cNvPr id="80" name="Oval 21"/>
              <p:cNvSpPr/>
              <p:nvPr/>
            </p:nvSpPr>
            <p:spPr>
              <a:xfrm>
                <a:off x="4853166" y="2818479"/>
                <a:ext cx="338328" cy="393192"/>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00" dirty="0">
                  <a:latin typeface="Helvetica"/>
                  <a:cs typeface="Helvetica"/>
                </a:endParaRPr>
              </a:p>
            </p:txBody>
          </p:sp>
          <p:sp>
            <p:nvSpPr>
              <p:cNvPr id="81" name="TextBox 22"/>
              <p:cNvSpPr txBox="1"/>
              <p:nvPr/>
            </p:nvSpPr>
            <p:spPr>
              <a:xfrm>
                <a:off x="4771664" y="2857134"/>
                <a:ext cx="530508" cy="361521"/>
              </a:xfrm>
              <a:prstGeom prst="rect">
                <a:avLst/>
              </a:prstGeom>
              <a:noFill/>
            </p:spPr>
            <p:txBody>
              <a:bodyPr wrap="square" rtlCol="0">
                <a:spAutoFit/>
              </a:bodyPr>
              <a:lstStyle/>
              <a:p>
                <a:pPr algn="ctr"/>
                <a:r>
                  <a:rPr lang="en-US" sz="600" dirty="0" err="1">
                    <a:solidFill>
                      <a:schemeClr val="bg1"/>
                    </a:solidFill>
                    <a:latin typeface="Helvetica"/>
                    <a:cs typeface="Helvetica"/>
                  </a:rPr>
                  <a:t>Sisa</a:t>
                </a:r>
                <a:endParaRPr lang="en-US" sz="600" dirty="0">
                  <a:solidFill>
                    <a:schemeClr val="bg1"/>
                  </a:solidFill>
                  <a:latin typeface="Helvetica"/>
                  <a:cs typeface="Helvetica"/>
                </a:endParaRPr>
              </a:p>
              <a:p>
                <a:pPr algn="ctr"/>
                <a:r>
                  <a:rPr lang="en-US" sz="600" dirty="0" err="1">
                    <a:solidFill>
                      <a:schemeClr val="bg1"/>
                    </a:solidFill>
                    <a:latin typeface="Helvetica"/>
                    <a:cs typeface="Helvetica"/>
                  </a:rPr>
                  <a:t>Klorin</a:t>
                </a:r>
                <a:endParaRPr lang="en-US" sz="600" dirty="0">
                  <a:solidFill>
                    <a:schemeClr val="bg1"/>
                  </a:solidFill>
                  <a:latin typeface="Helvetica"/>
                  <a:cs typeface="Helvetica"/>
                </a:endParaRPr>
              </a:p>
            </p:txBody>
          </p:sp>
          <p:sp>
            <p:nvSpPr>
              <p:cNvPr id="82" name="Oval 23"/>
              <p:cNvSpPr/>
              <p:nvPr/>
            </p:nvSpPr>
            <p:spPr>
              <a:xfrm>
                <a:off x="5292646" y="2453586"/>
                <a:ext cx="343887" cy="3609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latin typeface="Helvetica"/>
                  <a:cs typeface="Helvetica"/>
                </a:endParaRPr>
              </a:p>
            </p:txBody>
          </p:sp>
          <p:sp>
            <p:nvSpPr>
              <p:cNvPr id="83" name="Oval 24"/>
              <p:cNvSpPr/>
              <p:nvPr/>
            </p:nvSpPr>
            <p:spPr>
              <a:xfrm>
                <a:off x="4847607" y="3709404"/>
                <a:ext cx="343887" cy="360925"/>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1400">
                  <a:latin typeface="Helvetica"/>
                  <a:cs typeface="Helvetica"/>
                </a:endParaRPr>
              </a:p>
            </p:txBody>
          </p:sp>
          <p:sp>
            <p:nvSpPr>
              <p:cNvPr id="84" name="TextBox 25"/>
              <p:cNvSpPr txBox="1"/>
              <p:nvPr/>
            </p:nvSpPr>
            <p:spPr>
              <a:xfrm>
                <a:off x="5200524" y="2535851"/>
                <a:ext cx="530508" cy="241014"/>
              </a:xfrm>
              <a:prstGeom prst="rect">
                <a:avLst/>
              </a:prstGeom>
              <a:noFill/>
            </p:spPr>
            <p:txBody>
              <a:bodyPr wrap="square" rtlCol="0">
                <a:spAutoFit/>
              </a:bodyPr>
              <a:lstStyle/>
              <a:p>
                <a:pPr algn="ctr"/>
                <a:r>
                  <a:rPr lang="en-US" sz="600" dirty="0">
                    <a:solidFill>
                      <a:schemeClr val="bg1"/>
                    </a:solidFill>
                    <a:latin typeface="Helvetica"/>
                    <a:cs typeface="Helvetica"/>
                  </a:rPr>
                  <a:t>Karat</a:t>
                </a:r>
              </a:p>
            </p:txBody>
          </p:sp>
          <p:sp>
            <p:nvSpPr>
              <p:cNvPr id="85" name="TextBox 26"/>
              <p:cNvSpPr txBox="1"/>
              <p:nvPr/>
            </p:nvSpPr>
            <p:spPr>
              <a:xfrm>
                <a:off x="4747269" y="3782144"/>
                <a:ext cx="527584" cy="241014"/>
              </a:xfrm>
              <a:prstGeom prst="rect">
                <a:avLst/>
              </a:prstGeom>
              <a:noFill/>
            </p:spPr>
            <p:txBody>
              <a:bodyPr wrap="square" rtlCol="0">
                <a:spAutoFit/>
              </a:bodyPr>
              <a:lstStyle/>
              <a:p>
                <a:pPr algn="ctr"/>
                <a:r>
                  <a:rPr lang="en-US" sz="600" dirty="0" err="1">
                    <a:solidFill>
                      <a:schemeClr val="bg1"/>
                    </a:solidFill>
                    <a:latin typeface="Helvetica"/>
                    <a:cs typeface="Helvetica"/>
                  </a:rPr>
                  <a:t>Pasir</a:t>
                </a:r>
                <a:endParaRPr lang="en-US" sz="600" dirty="0">
                  <a:solidFill>
                    <a:schemeClr val="bg1"/>
                  </a:solidFill>
                  <a:latin typeface="Helvetica"/>
                  <a:cs typeface="Helvetica"/>
                </a:endParaRPr>
              </a:p>
            </p:txBody>
          </p:sp>
          <p:sp>
            <p:nvSpPr>
              <p:cNvPr id="86" name="Oval 27"/>
              <p:cNvSpPr/>
              <p:nvPr/>
            </p:nvSpPr>
            <p:spPr>
              <a:xfrm>
                <a:off x="5574586" y="2001016"/>
                <a:ext cx="457200" cy="492326"/>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sz="300" dirty="0">
                  <a:latin typeface="Helvetica"/>
                  <a:cs typeface="Helvetica"/>
                </a:endParaRPr>
              </a:p>
            </p:txBody>
          </p:sp>
          <p:sp>
            <p:nvSpPr>
              <p:cNvPr id="87" name="TextBox 28"/>
              <p:cNvSpPr txBox="1"/>
              <p:nvPr/>
            </p:nvSpPr>
            <p:spPr>
              <a:xfrm>
                <a:off x="5512184" y="2067666"/>
                <a:ext cx="635149" cy="241014"/>
              </a:xfrm>
              <a:prstGeom prst="rect">
                <a:avLst/>
              </a:prstGeom>
              <a:noFill/>
            </p:spPr>
            <p:txBody>
              <a:bodyPr wrap="square" rtlCol="0">
                <a:spAutoFit/>
              </a:bodyPr>
              <a:lstStyle/>
              <a:p>
                <a:pPr algn="ctr"/>
                <a:r>
                  <a:rPr lang="en-US" sz="600" dirty="0" err="1">
                    <a:solidFill>
                      <a:schemeClr val="bg1"/>
                    </a:solidFill>
                    <a:latin typeface="Helvetica"/>
                    <a:cs typeface="Helvetica"/>
                  </a:rPr>
                  <a:t>Bahan</a:t>
                </a:r>
                <a:r>
                  <a:rPr lang="en-US" sz="600" dirty="0">
                    <a:solidFill>
                      <a:schemeClr val="bg1"/>
                    </a:solidFill>
                    <a:latin typeface="Helvetica"/>
                    <a:cs typeface="Helvetica"/>
                  </a:rPr>
                  <a:t> </a:t>
                </a:r>
                <a:r>
                  <a:rPr lang="en-US" sz="600" dirty="0" err="1">
                    <a:solidFill>
                      <a:schemeClr val="bg1"/>
                    </a:solidFill>
                    <a:latin typeface="Helvetica"/>
                    <a:cs typeface="Helvetica"/>
                  </a:rPr>
                  <a:t>Radiasi</a:t>
                </a:r>
                <a:endParaRPr lang="en-US" sz="600" dirty="0">
                  <a:solidFill>
                    <a:schemeClr val="bg1"/>
                  </a:solidFill>
                  <a:latin typeface="Helvetica"/>
                  <a:cs typeface="Helvetica"/>
                </a:endParaRPr>
              </a:p>
            </p:txBody>
          </p:sp>
        </p:grpSp>
      </p:grpSp>
    </p:spTree>
    <p:extLst>
      <p:ext uri="{BB962C8B-B14F-4D97-AF65-F5344CB8AC3E}">
        <p14:creationId xmlns:p14="http://schemas.microsoft.com/office/powerpoint/2010/main" val="1030204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3067614997"/>
              </p:ext>
            </p:extLst>
          </p:nvPr>
        </p:nvGraphicFramePr>
        <p:xfrm>
          <a:off x="1381872" y="927430"/>
          <a:ext cx="7496056" cy="28277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8" name="Picture 7"/>
          <p:cNvPicPr>
            <a:picLocks noChangeAspect="1"/>
          </p:cNvPicPr>
          <p:nvPr/>
        </p:nvPicPr>
        <p:blipFill rotWithShape="1">
          <a:blip r:embed="rId8" cstate="print">
            <a:extLst>
              <a:ext uri="{28A0092B-C50C-407E-A947-70E740481C1C}">
                <a14:useLocalDpi xmlns:a14="http://schemas.microsoft.com/office/drawing/2010/main" val="0"/>
              </a:ext>
            </a:extLst>
          </a:blip>
          <a:srcRect l="21776"/>
          <a:stretch/>
        </p:blipFill>
        <p:spPr>
          <a:xfrm>
            <a:off x="103339" y="821764"/>
            <a:ext cx="1458175" cy="1497853"/>
          </a:xfrm>
          <a:prstGeom prst="rect">
            <a:avLst/>
          </a:prstGeom>
        </p:spPr>
      </p:pic>
      <p:sp>
        <p:nvSpPr>
          <p:cNvPr id="6" name="Rectangle 5"/>
          <p:cNvSpPr/>
          <p:nvPr/>
        </p:nvSpPr>
        <p:spPr>
          <a:xfrm>
            <a:off x="465506" y="4005048"/>
            <a:ext cx="8032317" cy="1015663"/>
          </a:xfrm>
          <a:prstGeom prst="rect">
            <a:avLst/>
          </a:prstGeom>
        </p:spPr>
        <p:txBody>
          <a:bodyPr wrap="square">
            <a:spAutoFit/>
          </a:bodyPr>
          <a:lstStyle/>
          <a:p>
            <a:r>
              <a:rPr lang="en-US" sz="1200" b="1" dirty="0">
                <a:solidFill>
                  <a:schemeClr val="accent1">
                    <a:lumMod val="50000"/>
                  </a:schemeClr>
                </a:solidFill>
                <a:latin typeface="Helvetica"/>
                <a:cs typeface="Helvetica"/>
              </a:rPr>
              <a:t>Info </a:t>
            </a:r>
            <a:r>
              <a:rPr lang="en-US" sz="1200" b="1" dirty="0" err="1">
                <a:solidFill>
                  <a:schemeClr val="accent1">
                    <a:lumMod val="50000"/>
                  </a:schemeClr>
                </a:solidFill>
                <a:latin typeface="Helvetica"/>
                <a:cs typeface="Helvetica"/>
              </a:rPr>
              <a:t>lebih</a:t>
            </a:r>
            <a:r>
              <a:rPr lang="en-US" sz="1200" b="1" dirty="0">
                <a:solidFill>
                  <a:schemeClr val="accent1">
                    <a:lumMod val="50000"/>
                  </a:schemeClr>
                </a:solidFill>
                <a:latin typeface="Helvetica"/>
                <a:cs typeface="Helvetica"/>
              </a:rPr>
              <a:t> </a:t>
            </a:r>
            <a:r>
              <a:rPr lang="en-US" sz="1200" b="1" dirty="0" err="1">
                <a:solidFill>
                  <a:schemeClr val="accent1">
                    <a:lumMod val="50000"/>
                  </a:schemeClr>
                </a:solidFill>
                <a:latin typeface="Helvetica"/>
                <a:cs typeface="Helvetica"/>
              </a:rPr>
              <a:t>lanjut</a:t>
            </a:r>
            <a:r>
              <a:rPr lang="en-US" sz="1200" b="1" dirty="0">
                <a:solidFill>
                  <a:schemeClr val="accent1">
                    <a:lumMod val="50000"/>
                  </a:schemeClr>
                </a:solidFill>
                <a:latin typeface="Helvetica"/>
                <a:cs typeface="Helvetica"/>
              </a:rPr>
              <a:t> </a:t>
            </a:r>
            <a:r>
              <a:rPr lang="en-US" sz="1200" b="1" dirty="0" err="1">
                <a:solidFill>
                  <a:schemeClr val="accent1">
                    <a:lumMod val="50000"/>
                  </a:schemeClr>
                </a:solidFill>
                <a:latin typeface="Helvetica"/>
                <a:cs typeface="Helvetica"/>
              </a:rPr>
              <a:t>hubungi</a:t>
            </a:r>
            <a:r>
              <a:rPr lang="en-US" sz="1200" b="1" dirty="0">
                <a:solidFill>
                  <a:schemeClr val="accent1">
                    <a:lumMod val="50000"/>
                  </a:schemeClr>
                </a:solidFill>
                <a:latin typeface="Helvetica"/>
                <a:cs typeface="Helvetica"/>
              </a:rPr>
              <a:t> :</a:t>
            </a:r>
          </a:p>
          <a:p>
            <a:endParaRPr lang="en-US" sz="1200" b="1" dirty="0">
              <a:solidFill>
                <a:schemeClr val="accent1">
                  <a:lumMod val="50000"/>
                </a:schemeClr>
              </a:solidFill>
              <a:latin typeface="Helvetica"/>
              <a:cs typeface="Helvetica"/>
            </a:endParaRPr>
          </a:p>
          <a:p>
            <a:pPr marL="285750" indent="-285750">
              <a:buFont typeface="Arial"/>
              <a:buChar char="•"/>
            </a:pPr>
            <a:r>
              <a:rPr lang="id-ID" sz="1200" b="1" dirty="0" smtClean="0">
                <a:solidFill>
                  <a:schemeClr val="accent1">
                    <a:lumMod val="50000"/>
                  </a:schemeClr>
                </a:solidFill>
                <a:latin typeface="Helvetica"/>
                <a:cs typeface="Helvetica"/>
              </a:rPr>
              <a:t>C</a:t>
            </a:r>
            <a:r>
              <a:rPr lang="en-US" sz="1200" b="1" dirty="0" err="1" smtClean="0">
                <a:solidFill>
                  <a:schemeClr val="accent1">
                    <a:lumMod val="50000"/>
                  </a:schemeClr>
                </a:solidFill>
                <a:latin typeface="Helvetica"/>
                <a:cs typeface="Helvetica"/>
              </a:rPr>
              <a:t>ustomer</a:t>
            </a:r>
            <a:r>
              <a:rPr lang="en-US" sz="1200" b="1" dirty="0">
                <a:solidFill>
                  <a:schemeClr val="accent1">
                    <a:lumMod val="50000"/>
                  </a:schemeClr>
                </a:solidFill>
                <a:latin typeface="Helvetica"/>
                <a:cs typeface="Helvetica"/>
              </a:rPr>
              <a:t> Service TIENS Indonesia</a:t>
            </a:r>
            <a:r>
              <a:rPr lang="en-US" sz="1200" dirty="0">
                <a:solidFill>
                  <a:schemeClr val="accent1">
                    <a:lumMod val="50000"/>
                  </a:schemeClr>
                </a:solidFill>
                <a:latin typeface="Helvetica"/>
                <a:cs typeface="Helvetica"/>
              </a:rPr>
              <a:t> </a:t>
            </a:r>
            <a:r>
              <a:rPr lang="id-ID" sz="1200" dirty="0" smtClean="0">
                <a:solidFill>
                  <a:schemeClr val="accent1">
                    <a:lumMod val="50000"/>
                  </a:schemeClr>
                </a:solidFill>
                <a:latin typeface="Helvetica"/>
                <a:cs typeface="Helvetica"/>
              </a:rPr>
              <a:t> </a:t>
            </a:r>
            <a:r>
              <a:rPr lang="en-US" sz="1200" b="1" dirty="0" smtClean="0">
                <a:solidFill>
                  <a:schemeClr val="accent1">
                    <a:lumMod val="50000"/>
                  </a:schemeClr>
                </a:solidFill>
                <a:latin typeface="Helvetica"/>
                <a:cs typeface="Helvetica"/>
              </a:rPr>
              <a:t>+</a:t>
            </a:r>
            <a:r>
              <a:rPr lang="en-US" sz="1200" b="1" dirty="0">
                <a:solidFill>
                  <a:schemeClr val="accent1">
                    <a:lumMod val="50000"/>
                  </a:schemeClr>
                </a:solidFill>
                <a:latin typeface="Helvetica"/>
                <a:cs typeface="Helvetica"/>
              </a:rPr>
              <a:t>6221 6470 3232</a:t>
            </a:r>
          </a:p>
          <a:p>
            <a:endParaRPr lang="en-US" sz="1200" b="1" dirty="0">
              <a:solidFill>
                <a:schemeClr val="accent1">
                  <a:lumMod val="50000"/>
                </a:schemeClr>
              </a:solidFill>
              <a:latin typeface="Helvetica"/>
              <a:cs typeface="Helvetica"/>
            </a:endParaRPr>
          </a:p>
          <a:p>
            <a:pPr marL="285750" indent="-285750">
              <a:buFont typeface="Arial"/>
              <a:buChar char="•"/>
            </a:pPr>
            <a:r>
              <a:rPr lang="en-US" sz="1200" b="1" dirty="0" err="1">
                <a:solidFill>
                  <a:schemeClr val="accent1">
                    <a:lumMod val="50000"/>
                  </a:schemeClr>
                </a:solidFill>
                <a:latin typeface="Helvetica"/>
                <a:cs typeface="Helvetica"/>
              </a:rPr>
              <a:t>Kunjungi</a:t>
            </a:r>
            <a:r>
              <a:rPr lang="en-US" sz="1200" b="1" dirty="0">
                <a:solidFill>
                  <a:schemeClr val="accent1">
                    <a:lumMod val="50000"/>
                  </a:schemeClr>
                </a:solidFill>
                <a:latin typeface="Helvetica"/>
                <a:cs typeface="Helvetica"/>
              </a:rPr>
              <a:t> </a:t>
            </a:r>
            <a:r>
              <a:rPr lang="en-US" sz="1200" b="1" dirty="0" err="1">
                <a:solidFill>
                  <a:schemeClr val="accent1">
                    <a:lumMod val="50000"/>
                  </a:schemeClr>
                </a:solidFill>
                <a:latin typeface="Helvetica"/>
                <a:cs typeface="Helvetica"/>
              </a:rPr>
              <a:t>kantor</a:t>
            </a:r>
            <a:r>
              <a:rPr lang="en-US" sz="1200" b="1" dirty="0">
                <a:solidFill>
                  <a:schemeClr val="accent1">
                    <a:lumMod val="50000"/>
                  </a:schemeClr>
                </a:solidFill>
                <a:latin typeface="Helvetica"/>
                <a:cs typeface="Helvetica"/>
              </a:rPr>
              <a:t> </a:t>
            </a:r>
            <a:r>
              <a:rPr lang="en-US" sz="1200" b="1" dirty="0" err="1">
                <a:solidFill>
                  <a:schemeClr val="accent1">
                    <a:lumMod val="50000"/>
                  </a:schemeClr>
                </a:solidFill>
                <a:latin typeface="Helvetica"/>
                <a:cs typeface="Helvetica"/>
              </a:rPr>
              <a:t>cabang</a:t>
            </a:r>
            <a:r>
              <a:rPr lang="en-US" sz="1200" b="1" dirty="0">
                <a:solidFill>
                  <a:schemeClr val="accent1">
                    <a:lumMod val="50000"/>
                  </a:schemeClr>
                </a:solidFill>
                <a:latin typeface="Helvetica"/>
                <a:cs typeface="Helvetica"/>
              </a:rPr>
              <a:t> </a:t>
            </a:r>
            <a:r>
              <a:rPr lang="en-US" sz="1200" b="1" dirty="0" err="1">
                <a:solidFill>
                  <a:schemeClr val="accent1">
                    <a:lumMod val="50000"/>
                  </a:schemeClr>
                </a:solidFill>
                <a:latin typeface="Helvetica"/>
                <a:cs typeface="Helvetica"/>
              </a:rPr>
              <a:t>atau</a:t>
            </a:r>
            <a:r>
              <a:rPr lang="en-US" sz="1200" b="1" dirty="0">
                <a:solidFill>
                  <a:schemeClr val="accent1">
                    <a:lumMod val="50000"/>
                  </a:schemeClr>
                </a:solidFill>
                <a:latin typeface="Helvetica"/>
                <a:cs typeface="Helvetica"/>
              </a:rPr>
              <a:t> </a:t>
            </a:r>
            <a:r>
              <a:rPr lang="en-US" sz="1200" b="1" dirty="0" err="1">
                <a:solidFill>
                  <a:schemeClr val="accent1">
                    <a:lumMod val="50000"/>
                  </a:schemeClr>
                </a:solidFill>
                <a:latin typeface="Helvetica"/>
                <a:cs typeface="Helvetica"/>
              </a:rPr>
              <a:t>stokist</a:t>
            </a:r>
            <a:r>
              <a:rPr lang="en-US" sz="1200" b="1" dirty="0">
                <a:solidFill>
                  <a:schemeClr val="accent1">
                    <a:lumMod val="50000"/>
                  </a:schemeClr>
                </a:solidFill>
                <a:latin typeface="Helvetica"/>
                <a:cs typeface="Helvetica"/>
              </a:rPr>
              <a:t> </a:t>
            </a:r>
            <a:r>
              <a:rPr lang="en-US" sz="1200" b="1" dirty="0" err="1">
                <a:solidFill>
                  <a:schemeClr val="accent1">
                    <a:lumMod val="50000"/>
                  </a:schemeClr>
                </a:solidFill>
                <a:latin typeface="Helvetica"/>
                <a:cs typeface="Helvetica"/>
              </a:rPr>
              <a:t>resmi</a:t>
            </a:r>
            <a:r>
              <a:rPr lang="en-US" sz="1200" b="1" dirty="0">
                <a:solidFill>
                  <a:schemeClr val="accent1">
                    <a:lumMod val="50000"/>
                  </a:schemeClr>
                </a:solidFill>
                <a:latin typeface="Helvetica"/>
                <a:cs typeface="Helvetica"/>
              </a:rPr>
              <a:t> </a:t>
            </a:r>
            <a:r>
              <a:rPr lang="en-US" sz="1200" b="1" dirty="0" err="1">
                <a:solidFill>
                  <a:schemeClr val="accent1">
                    <a:lumMod val="50000"/>
                  </a:schemeClr>
                </a:solidFill>
                <a:latin typeface="Helvetica"/>
                <a:cs typeface="Helvetica"/>
              </a:rPr>
              <a:t>terdekat</a:t>
            </a:r>
            <a:r>
              <a:rPr lang="en-US" sz="1200" b="1" dirty="0">
                <a:solidFill>
                  <a:schemeClr val="accent1">
                    <a:lumMod val="50000"/>
                  </a:schemeClr>
                </a:solidFill>
                <a:latin typeface="Helvetica"/>
                <a:cs typeface="Helvetica"/>
              </a:rPr>
              <a:t> di area </a:t>
            </a:r>
            <a:r>
              <a:rPr lang="en-US" sz="1200" b="1" dirty="0" err="1">
                <a:solidFill>
                  <a:schemeClr val="accent1">
                    <a:lumMod val="50000"/>
                  </a:schemeClr>
                </a:solidFill>
                <a:latin typeface="Helvetica"/>
                <a:cs typeface="Helvetica"/>
              </a:rPr>
              <a:t>Anda</a:t>
            </a:r>
            <a:r>
              <a:rPr lang="en-US" sz="1200" b="1" dirty="0">
                <a:solidFill>
                  <a:schemeClr val="accent1">
                    <a:lumMod val="50000"/>
                  </a:schemeClr>
                </a:solidFill>
                <a:latin typeface="Helvetica"/>
                <a:cs typeface="Helvetica"/>
              </a:rPr>
              <a:t>!</a:t>
            </a:r>
          </a:p>
        </p:txBody>
      </p:sp>
    </p:spTree>
    <p:extLst>
      <p:ext uri="{BB962C8B-B14F-4D97-AF65-F5344CB8AC3E}">
        <p14:creationId xmlns:p14="http://schemas.microsoft.com/office/powerpoint/2010/main" val="115348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zh-CN" altLang="en-US"/>
              <a:t>共存、共担、共享                                       </a:t>
            </a:r>
          </a:p>
        </p:txBody>
      </p:sp>
      <p:pic>
        <p:nvPicPr>
          <p:cNvPr id="1026" name="Picture 2" descr="Hasil gambar untuk water templa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34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1776"/>
          <a:stretch/>
        </p:blipFill>
        <p:spPr>
          <a:xfrm>
            <a:off x="574597" y="317521"/>
            <a:ext cx="3136625" cy="3965036"/>
          </a:xfrm>
          <a:prstGeom prst="rect">
            <a:avLst/>
          </a:prstGeom>
        </p:spPr>
      </p:pic>
      <p:sp>
        <p:nvSpPr>
          <p:cNvPr id="7" name="矩形 9">
            <a:extLst>
              <a:ext uri="{FF2B5EF4-FFF2-40B4-BE49-F238E27FC236}">
                <a16:creationId xmlns="" xmlns:a16="http://schemas.microsoft.com/office/drawing/2014/main" id="{4B5E42F8-8675-4889-B9E0-0E7483890CDD}"/>
              </a:ext>
            </a:extLst>
          </p:cNvPr>
          <p:cNvSpPr/>
          <p:nvPr/>
        </p:nvSpPr>
        <p:spPr>
          <a:xfrm>
            <a:off x="3679351" y="173823"/>
            <a:ext cx="5399964" cy="1569660"/>
          </a:xfrm>
          <a:prstGeom prst="rect">
            <a:avLst/>
          </a:prstGeom>
        </p:spPr>
        <p:txBody>
          <a:bodyPr wrap="square">
            <a:spAutoFit/>
          </a:bodyPr>
          <a:lstStyle/>
          <a:p>
            <a:pPr>
              <a:lnSpc>
                <a:spcPct val="150000"/>
              </a:lnSpc>
            </a:pPr>
            <a:r>
              <a:rPr lang="id-ID" altLang="zh-CN" sz="3200" b="1" dirty="0" smtClean="0">
                <a:solidFill>
                  <a:srgbClr val="002060"/>
                </a:solidFill>
                <a:latin typeface="Helvetica"/>
                <a:ea typeface="微软雅黑" panose="020B0503020204020204" pitchFamily="34" charset="-122"/>
                <a:cs typeface="Helvetica"/>
              </a:rPr>
              <a:t>10</a:t>
            </a:r>
            <a:r>
              <a:rPr lang="id-ID" altLang="zh-CN" sz="3200" b="1" dirty="0" smtClean="0">
                <a:solidFill>
                  <a:srgbClr val="002060"/>
                </a:solidFill>
                <a:latin typeface="Helvetica"/>
                <a:ea typeface="微软雅黑" panose="020B0503020204020204" pitchFamily="34" charset="-122"/>
                <a:cs typeface="Helvetica"/>
              </a:rPr>
              <a:t> </a:t>
            </a:r>
            <a:r>
              <a:rPr lang="en-ID" altLang="zh-CN" sz="3200" b="1" dirty="0" smtClean="0">
                <a:solidFill>
                  <a:srgbClr val="002060"/>
                </a:solidFill>
                <a:latin typeface="Helvetica"/>
                <a:ea typeface="微软雅黑" panose="020B0503020204020204" pitchFamily="34" charset="-122"/>
                <a:cs typeface="Helvetica"/>
              </a:rPr>
              <a:t>PERTANYAAN </a:t>
            </a:r>
            <a:r>
              <a:rPr lang="en-ID" altLang="zh-CN" sz="3200" b="1" dirty="0">
                <a:solidFill>
                  <a:srgbClr val="002060"/>
                </a:solidFill>
                <a:latin typeface="Helvetica"/>
                <a:ea typeface="微软雅黑" panose="020B0503020204020204" pitchFamily="34" charset="-122"/>
                <a:cs typeface="Helvetica"/>
              </a:rPr>
              <a:t>UMUM </a:t>
            </a:r>
          </a:p>
          <a:p>
            <a:pPr>
              <a:lnSpc>
                <a:spcPct val="150000"/>
              </a:lnSpc>
            </a:pPr>
            <a:r>
              <a:rPr lang="en-ID" altLang="zh-CN" sz="3200" b="1" dirty="0">
                <a:solidFill>
                  <a:srgbClr val="002060"/>
                </a:solidFill>
                <a:latin typeface="Helvetica"/>
                <a:ea typeface="微软雅黑" panose="020B0503020204020204" pitchFamily="34" charset="-122"/>
                <a:cs typeface="Helvetica"/>
              </a:rPr>
              <a:t>(FAQ)</a:t>
            </a:r>
          </a:p>
        </p:txBody>
      </p:sp>
    </p:spTree>
    <p:extLst>
      <p:ext uri="{BB962C8B-B14F-4D97-AF65-F5344CB8AC3E}">
        <p14:creationId xmlns:p14="http://schemas.microsoft.com/office/powerpoint/2010/main" val="2414557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15000"/>
          </a:blip>
          <a:stretch>
            <a:fillRect/>
          </a:stretch>
        </p:blipFill>
        <p:spPr>
          <a:xfrm>
            <a:off x="0" y="0"/>
            <a:ext cx="9129713" cy="5143500"/>
          </a:xfrm>
          <a:prstGeom prst="rect">
            <a:avLst/>
          </a:prstGeom>
        </p:spPr>
      </p:pic>
      <p:sp>
        <p:nvSpPr>
          <p:cNvPr id="9" name="矩形 6">
            <a:extLst>
              <a:ext uri="{FF2B5EF4-FFF2-40B4-BE49-F238E27FC236}">
                <a16:creationId xmlns="" xmlns:a16="http://schemas.microsoft.com/office/drawing/2014/main" id="{4B5E42F8-8675-4889-B9E0-0E7483890CDD}"/>
              </a:ext>
            </a:extLst>
          </p:cNvPr>
          <p:cNvSpPr/>
          <p:nvPr/>
        </p:nvSpPr>
        <p:spPr>
          <a:xfrm>
            <a:off x="409222" y="147296"/>
            <a:ext cx="9144000" cy="584776"/>
          </a:xfrm>
          <a:prstGeom prst="rect">
            <a:avLst/>
          </a:prstGeom>
        </p:spPr>
        <p:txBody>
          <a:bodyPr wrap="square">
            <a:spAutoFit/>
          </a:bodyPr>
          <a:lstStyle/>
          <a:p>
            <a:r>
              <a:rPr lang="en-US" altLang="zh-CN" sz="3200" b="1" dirty="0" err="1" smtClean="0">
                <a:solidFill>
                  <a:srgbClr val="002060"/>
                </a:solidFill>
                <a:latin typeface="Helvetica"/>
                <a:ea typeface="Microsoft YaHei" panose="020B0503020204020204" pitchFamily="34" charset="-122"/>
                <a:cs typeface="Helvetica"/>
              </a:rPr>
              <a:t>Pertanyaan</a:t>
            </a:r>
            <a:r>
              <a:rPr lang="en-US" altLang="zh-CN" sz="3200" b="1" dirty="0" smtClean="0">
                <a:solidFill>
                  <a:srgbClr val="002060"/>
                </a:solidFill>
                <a:latin typeface="Helvetica"/>
                <a:ea typeface="Microsoft YaHei" panose="020B0503020204020204" pitchFamily="34" charset="-122"/>
                <a:cs typeface="Helvetica"/>
              </a:rPr>
              <a:t> </a:t>
            </a:r>
            <a:r>
              <a:rPr lang="en-US" altLang="zh-CN" sz="3200" b="1" dirty="0" err="1">
                <a:solidFill>
                  <a:srgbClr val="002060"/>
                </a:solidFill>
                <a:latin typeface="Helvetica"/>
                <a:ea typeface="Microsoft YaHei" panose="020B0503020204020204" pitchFamily="34" charset="-122"/>
                <a:cs typeface="Helvetica"/>
              </a:rPr>
              <a:t>Umum</a:t>
            </a:r>
            <a:endParaRPr lang="en-US" altLang="zh-CN" sz="3200" b="1" dirty="0">
              <a:solidFill>
                <a:srgbClr val="002060"/>
              </a:solidFill>
              <a:latin typeface="Helvetica"/>
              <a:ea typeface="Microsoft YaHei" panose="020B0503020204020204" pitchFamily="34" charset="-122"/>
              <a:cs typeface="Helvetica"/>
            </a:endParaRPr>
          </a:p>
        </p:txBody>
      </p:sp>
      <p:sp>
        <p:nvSpPr>
          <p:cNvPr id="12" name="TextBox 11"/>
          <p:cNvSpPr txBox="1"/>
          <p:nvPr/>
        </p:nvSpPr>
        <p:spPr>
          <a:xfrm>
            <a:off x="225778" y="912753"/>
            <a:ext cx="8650111" cy="1892826"/>
          </a:xfrm>
          <a:prstGeom prst="rect">
            <a:avLst/>
          </a:prstGeom>
          <a:noFill/>
        </p:spPr>
        <p:txBody>
          <a:bodyPr wrap="square" rtlCol="0">
            <a:spAutoFit/>
          </a:bodyPr>
          <a:lstStyle/>
          <a:p>
            <a:pPr marL="342900" indent="-342900">
              <a:lnSpc>
                <a:spcPct val="130000"/>
              </a:lnSpc>
              <a:buAutoNum type="arabicPeriod"/>
            </a:pPr>
            <a:r>
              <a:rPr lang="id-ID" b="1" dirty="0" smtClean="0">
                <a:solidFill>
                  <a:srgbClr val="002060"/>
                </a:solidFill>
                <a:latin typeface="Helvetica"/>
                <a:cs typeface="Helvetica"/>
              </a:rPr>
              <a:t>Berapa ukuran partikel kontaminan yang dapat disaring?</a:t>
            </a:r>
            <a:endParaRPr lang="en-US" b="1" dirty="0">
              <a:solidFill>
                <a:srgbClr val="002060"/>
              </a:solidFill>
              <a:latin typeface="Helvetica"/>
              <a:cs typeface="Helvetica"/>
            </a:endParaRPr>
          </a:p>
          <a:p>
            <a:pPr marL="342900" indent="-342900">
              <a:lnSpc>
                <a:spcPct val="130000"/>
              </a:lnSpc>
              <a:buAutoNum type="arabicPeriod"/>
            </a:pPr>
            <a:endParaRPr lang="en-US" b="1" dirty="0">
              <a:solidFill>
                <a:srgbClr val="002060"/>
              </a:solidFill>
              <a:latin typeface="Helvetica"/>
              <a:cs typeface="Helvetica"/>
            </a:endParaRPr>
          </a:p>
          <a:p>
            <a:pPr marL="344487">
              <a:lnSpc>
                <a:spcPct val="130000"/>
              </a:lnSpc>
            </a:pPr>
            <a:r>
              <a:rPr lang="id-ID" dirty="0" smtClean="0">
                <a:latin typeface="Helvetica"/>
                <a:cs typeface="Helvetica"/>
              </a:rPr>
              <a:t>Partikel kontaminan yang dapat disaring hingga berukuran mikron, dimana </a:t>
            </a:r>
          </a:p>
          <a:p>
            <a:pPr marL="344487">
              <a:lnSpc>
                <a:spcPct val="130000"/>
              </a:lnSpc>
            </a:pPr>
            <a:r>
              <a:rPr lang="id-ID" dirty="0" smtClean="0">
                <a:latin typeface="Helvetica"/>
                <a:cs typeface="Helvetica"/>
              </a:rPr>
              <a:t>0,01 mikron setara dengan 10 nano meter (nm) atau 1000 kali lipat lebih kecil dibanding rambut manusia.</a:t>
            </a:r>
            <a:endParaRPr lang="en-US" dirty="0">
              <a:latin typeface="Helvetica"/>
              <a:cs typeface="Helvetica"/>
            </a:endParaRPr>
          </a:p>
        </p:txBody>
      </p:sp>
    </p:spTree>
    <p:extLst>
      <p:ext uri="{BB962C8B-B14F-4D97-AF65-F5344CB8AC3E}">
        <p14:creationId xmlns:p14="http://schemas.microsoft.com/office/powerpoint/2010/main" val="81545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15000"/>
          </a:blip>
          <a:stretch>
            <a:fillRect/>
          </a:stretch>
        </p:blipFill>
        <p:spPr>
          <a:xfrm>
            <a:off x="0" y="0"/>
            <a:ext cx="9129713" cy="5143500"/>
          </a:xfrm>
          <a:prstGeom prst="rect">
            <a:avLst/>
          </a:prstGeom>
        </p:spPr>
      </p:pic>
      <p:sp>
        <p:nvSpPr>
          <p:cNvPr id="9" name="矩形 6">
            <a:extLst>
              <a:ext uri="{FF2B5EF4-FFF2-40B4-BE49-F238E27FC236}">
                <a16:creationId xmlns="" xmlns:a16="http://schemas.microsoft.com/office/drawing/2014/main" id="{4B5E42F8-8675-4889-B9E0-0E7483890CDD}"/>
              </a:ext>
            </a:extLst>
          </p:cNvPr>
          <p:cNvSpPr/>
          <p:nvPr/>
        </p:nvSpPr>
        <p:spPr>
          <a:xfrm>
            <a:off x="409222" y="147296"/>
            <a:ext cx="9144000" cy="584776"/>
          </a:xfrm>
          <a:prstGeom prst="rect">
            <a:avLst/>
          </a:prstGeom>
        </p:spPr>
        <p:txBody>
          <a:bodyPr wrap="square">
            <a:spAutoFit/>
          </a:bodyPr>
          <a:lstStyle/>
          <a:p>
            <a:r>
              <a:rPr lang="en-US" altLang="zh-CN" sz="3200" b="1" dirty="0" err="1" smtClean="0">
                <a:solidFill>
                  <a:srgbClr val="002060"/>
                </a:solidFill>
                <a:latin typeface="Helvetica"/>
                <a:ea typeface="Microsoft YaHei" panose="020B0503020204020204" pitchFamily="34" charset="-122"/>
                <a:cs typeface="Helvetica"/>
              </a:rPr>
              <a:t>Pertanyaan</a:t>
            </a:r>
            <a:r>
              <a:rPr lang="en-US" altLang="zh-CN" sz="3200" b="1" dirty="0" smtClean="0">
                <a:solidFill>
                  <a:srgbClr val="002060"/>
                </a:solidFill>
                <a:latin typeface="Helvetica"/>
                <a:ea typeface="Microsoft YaHei" panose="020B0503020204020204" pitchFamily="34" charset="-122"/>
                <a:cs typeface="Helvetica"/>
              </a:rPr>
              <a:t> </a:t>
            </a:r>
            <a:r>
              <a:rPr lang="en-US" altLang="zh-CN" sz="3200" b="1" dirty="0" err="1">
                <a:solidFill>
                  <a:srgbClr val="002060"/>
                </a:solidFill>
                <a:latin typeface="Helvetica"/>
                <a:ea typeface="Microsoft YaHei" panose="020B0503020204020204" pitchFamily="34" charset="-122"/>
                <a:cs typeface="Helvetica"/>
              </a:rPr>
              <a:t>Umum</a:t>
            </a:r>
            <a:endParaRPr lang="en-US" altLang="zh-CN" sz="3200" b="1" dirty="0">
              <a:solidFill>
                <a:srgbClr val="002060"/>
              </a:solidFill>
              <a:latin typeface="Helvetica"/>
              <a:ea typeface="Microsoft YaHei" panose="020B0503020204020204" pitchFamily="34" charset="-122"/>
              <a:cs typeface="Helvetica"/>
            </a:endParaRPr>
          </a:p>
        </p:txBody>
      </p:sp>
      <p:sp>
        <p:nvSpPr>
          <p:cNvPr id="12" name="TextBox 11"/>
          <p:cNvSpPr txBox="1"/>
          <p:nvPr/>
        </p:nvSpPr>
        <p:spPr>
          <a:xfrm>
            <a:off x="225778" y="912753"/>
            <a:ext cx="8650111" cy="1532727"/>
          </a:xfrm>
          <a:prstGeom prst="rect">
            <a:avLst/>
          </a:prstGeom>
          <a:noFill/>
        </p:spPr>
        <p:txBody>
          <a:bodyPr wrap="square" rtlCol="0">
            <a:spAutoFit/>
          </a:bodyPr>
          <a:lstStyle/>
          <a:p>
            <a:pPr>
              <a:lnSpc>
                <a:spcPct val="130000"/>
              </a:lnSpc>
            </a:pPr>
            <a:r>
              <a:rPr lang="id-ID" b="1" dirty="0" smtClean="0">
                <a:solidFill>
                  <a:srgbClr val="002060"/>
                </a:solidFill>
                <a:latin typeface="Helvetica"/>
                <a:cs typeface="Helvetica"/>
              </a:rPr>
              <a:t>2. Berapa pH air hasil filtrasi? Apakah air hasil filtrasi bersifat basa?</a:t>
            </a:r>
            <a:endParaRPr lang="en-US" b="1" dirty="0">
              <a:solidFill>
                <a:srgbClr val="002060"/>
              </a:solidFill>
              <a:latin typeface="Helvetica"/>
              <a:cs typeface="Helvetica"/>
            </a:endParaRPr>
          </a:p>
          <a:p>
            <a:pPr marL="342900" indent="-342900">
              <a:lnSpc>
                <a:spcPct val="130000"/>
              </a:lnSpc>
              <a:buAutoNum type="arabicPeriod"/>
            </a:pPr>
            <a:endParaRPr lang="en-US" b="1" dirty="0">
              <a:solidFill>
                <a:srgbClr val="002060"/>
              </a:solidFill>
              <a:latin typeface="Helvetica"/>
              <a:cs typeface="Helvetica"/>
            </a:endParaRPr>
          </a:p>
          <a:p>
            <a:pPr marL="344487">
              <a:lnSpc>
                <a:spcPct val="130000"/>
              </a:lnSpc>
            </a:pPr>
            <a:r>
              <a:rPr lang="id-ID" dirty="0" smtClean="0">
                <a:latin typeface="Helvetica"/>
                <a:cs typeface="Helvetica"/>
              </a:rPr>
              <a:t>Berdasarkan hasil uji laboratorium di </a:t>
            </a:r>
            <a:r>
              <a:rPr lang="id-ID" b="1" dirty="0" smtClean="0">
                <a:latin typeface="Helvetica"/>
                <a:cs typeface="Helvetica"/>
              </a:rPr>
              <a:t>KAN</a:t>
            </a:r>
            <a:r>
              <a:rPr lang="id-ID" dirty="0" smtClean="0">
                <a:latin typeface="Helvetica"/>
                <a:cs typeface="Helvetica"/>
              </a:rPr>
              <a:t> Indonesia, pH air hasil filtrasi adalah 7,5 di mana berdasarkan ilmu kimia, pH di atas 7 dikategorikan sebagai basa.</a:t>
            </a:r>
            <a:endParaRPr lang="en-US" dirty="0">
              <a:latin typeface="Helvetica"/>
              <a:cs typeface="Helvetica"/>
            </a:endParaRPr>
          </a:p>
        </p:txBody>
      </p:sp>
    </p:spTree>
    <p:extLst>
      <p:ext uri="{BB962C8B-B14F-4D97-AF65-F5344CB8AC3E}">
        <p14:creationId xmlns:p14="http://schemas.microsoft.com/office/powerpoint/2010/main" val="41141022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15000"/>
          </a:blip>
          <a:stretch>
            <a:fillRect/>
          </a:stretch>
        </p:blipFill>
        <p:spPr>
          <a:xfrm>
            <a:off x="0" y="0"/>
            <a:ext cx="9129713" cy="5143500"/>
          </a:xfrm>
          <a:prstGeom prst="rect">
            <a:avLst/>
          </a:prstGeom>
        </p:spPr>
      </p:pic>
      <p:sp>
        <p:nvSpPr>
          <p:cNvPr id="9" name="矩形 6">
            <a:extLst>
              <a:ext uri="{FF2B5EF4-FFF2-40B4-BE49-F238E27FC236}">
                <a16:creationId xmlns="" xmlns:a16="http://schemas.microsoft.com/office/drawing/2014/main" id="{4B5E42F8-8675-4889-B9E0-0E7483890CDD}"/>
              </a:ext>
            </a:extLst>
          </p:cNvPr>
          <p:cNvSpPr/>
          <p:nvPr/>
        </p:nvSpPr>
        <p:spPr>
          <a:xfrm>
            <a:off x="409222" y="147296"/>
            <a:ext cx="9144000" cy="584776"/>
          </a:xfrm>
          <a:prstGeom prst="rect">
            <a:avLst/>
          </a:prstGeom>
        </p:spPr>
        <p:txBody>
          <a:bodyPr wrap="square">
            <a:spAutoFit/>
          </a:bodyPr>
          <a:lstStyle/>
          <a:p>
            <a:r>
              <a:rPr lang="en-US" altLang="zh-CN" sz="3200" b="1" dirty="0" err="1" smtClean="0">
                <a:solidFill>
                  <a:srgbClr val="002060"/>
                </a:solidFill>
                <a:latin typeface="Helvetica"/>
                <a:ea typeface="Microsoft YaHei" panose="020B0503020204020204" pitchFamily="34" charset="-122"/>
                <a:cs typeface="Helvetica"/>
              </a:rPr>
              <a:t>Pertanyaan</a:t>
            </a:r>
            <a:r>
              <a:rPr lang="en-US" altLang="zh-CN" sz="3200" b="1" dirty="0" smtClean="0">
                <a:solidFill>
                  <a:srgbClr val="002060"/>
                </a:solidFill>
                <a:latin typeface="Helvetica"/>
                <a:ea typeface="Microsoft YaHei" panose="020B0503020204020204" pitchFamily="34" charset="-122"/>
                <a:cs typeface="Helvetica"/>
              </a:rPr>
              <a:t> </a:t>
            </a:r>
            <a:r>
              <a:rPr lang="en-US" altLang="zh-CN" sz="3200" b="1" dirty="0" err="1">
                <a:solidFill>
                  <a:srgbClr val="002060"/>
                </a:solidFill>
                <a:latin typeface="Helvetica"/>
                <a:ea typeface="Microsoft YaHei" panose="020B0503020204020204" pitchFamily="34" charset="-122"/>
                <a:cs typeface="Helvetica"/>
              </a:rPr>
              <a:t>Umum</a:t>
            </a:r>
            <a:endParaRPr lang="en-US" altLang="zh-CN" sz="3200" b="1" dirty="0">
              <a:solidFill>
                <a:srgbClr val="002060"/>
              </a:solidFill>
              <a:latin typeface="Helvetica"/>
              <a:ea typeface="Microsoft YaHei" panose="020B0503020204020204" pitchFamily="34" charset="-122"/>
              <a:cs typeface="Helvetica"/>
            </a:endParaRPr>
          </a:p>
        </p:txBody>
      </p:sp>
      <p:sp>
        <p:nvSpPr>
          <p:cNvPr id="12" name="TextBox 11"/>
          <p:cNvSpPr txBox="1"/>
          <p:nvPr/>
        </p:nvSpPr>
        <p:spPr>
          <a:xfrm>
            <a:off x="225778" y="912753"/>
            <a:ext cx="8650111" cy="3333220"/>
          </a:xfrm>
          <a:prstGeom prst="rect">
            <a:avLst/>
          </a:prstGeom>
          <a:noFill/>
        </p:spPr>
        <p:txBody>
          <a:bodyPr wrap="square" rtlCol="0">
            <a:spAutoFit/>
          </a:bodyPr>
          <a:lstStyle/>
          <a:p>
            <a:pPr>
              <a:lnSpc>
                <a:spcPct val="130000"/>
              </a:lnSpc>
            </a:pPr>
            <a:r>
              <a:rPr lang="id-ID" b="1" dirty="0">
                <a:solidFill>
                  <a:srgbClr val="002060"/>
                </a:solidFill>
                <a:latin typeface="Helvetica"/>
                <a:cs typeface="Helvetica"/>
              </a:rPr>
              <a:t>3</a:t>
            </a:r>
            <a:r>
              <a:rPr lang="id-ID" b="1" dirty="0" smtClean="0">
                <a:solidFill>
                  <a:srgbClr val="002060"/>
                </a:solidFill>
                <a:latin typeface="Helvetica"/>
                <a:cs typeface="Helvetica"/>
              </a:rPr>
              <a:t>.  Jenis mineral bermanfaat apa saja yang telah dipertahankan saat  </a:t>
            </a:r>
          </a:p>
          <a:p>
            <a:pPr>
              <a:lnSpc>
                <a:spcPct val="130000"/>
              </a:lnSpc>
            </a:pPr>
            <a:r>
              <a:rPr lang="id-ID" b="1" dirty="0">
                <a:solidFill>
                  <a:srgbClr val="002060"/>
                </a:solidFill>
                <a:latin typeface="Helvetica"/>
                <a:cs typeface="Helvetica"/>
              </a:rPr>
              <a:t> </a:t>
            </a:r>
            <a:r>
              <a:rPr lang="id-ID" b="1" dirty="0" smtClean="0">
                <a:solidFill>
                  <a:srgbClr val="002060"/>
                </a:solidFill>
                <a:latin typeface="Helvetica"/>
                <a:cs typeface="Helvetica"/>
              </a:rPr>
              <a:t>    </a:t>
            </a:r>
            <a:r>
              <a:rPr lang="id-ID" b="1" dirty="0" smtClean="0">
                <a:solidFill>
                  <a:srgbClr val="002060"/>
                </a:solidFill>
                <a:latin typeface="Helvetica"/>
                <a:cs typeface="Helvetica"/>
              </a:rPr>
              <a:t>memfiltrasi air dengan TIENS Ultrafiltration Water Purifier?</a:t>
            </a:r>
            <a:endParaRPr lang="en-US" b="1" dirty="0">
              <a:solidFill>
                <a:srgbClr val="002060"/>
              </a:solidFill>
              <a:latin typeface="Helvetica"/>
              <a:cs typeface="Helvetica"/>
            </a:endParaRPr>
          </a:p>
          <a:p>
            <a:pPr marL="342900" indent="-342900">
              <a:lnSpc>
                <a:spcPct val="130000"/>
              </a:lnSpc>
              <a:buAutoNum type="arabicPeriod"/>
            </a:pPr>
            <a:endParaRPr lang="en-US" b="1" dirty="0">
              <a:solidFill>
                <a:srgbClr val="002060"/>
              </a:solidFill>
              <a:latin typeface="Helvetica"/>
              <a:cs typeface="Helvetica"/>
            </a:endParaRPr>
          </a:p>
          <a:p>
            <a:pPr marL="344487">
              <a:lnSpc>
                <a:spcPct val="130000"/>
              </a:lnSpc>
            </a:pPr>
            <a:r>
              <a:rPr lang="id-ID" dirty="0" smtClean="0">
                <a:latin typeface="Helvetica"/>
                <a:cs typeface="Helvetica"/>
              </a:rPr>
              <a:t>Berdasarkan hasil uji laboratorium di </a:t>
            </a:r>
            <a:r>
              <a:rPr lang="id-ID" b="1" dirty="0" smtClean="0">
                <a:latin typeface="Helvetica"/>
                <a:cs typeface="Helvetica"/>
              </a:rPr>
              <a:t>KAN</a:t>
            </a:r>
            <a:r>
              <a:rPr lang="id-ID" dirty="0" smtClean="0">
                <a:latin typeface="Helvetica"/>
                <a:cs typeface="Helvetica"/>
              </a:rPr>
              <a:t> Indonesia, ada 8 mineral utama yang penting bagi tubuh dan tetap dipertahankan saat memfiltrasi yakni Fluorida (F), Kromium (Cr), Besi (Fe), Khlorida (Cl), Mangan (Mn), Seng (Zn), Tembaga (Co), dan Natrium (Na). Selain itu, produk ini juga dapat mempertahankan mineral lain seperti Kalsium, Magnesium, Fosfor, Litium, Strontium, Selenium, Bromida, Iodida, Metasilikat, serta ion logam dan non logam.</a:t>
            </a:r>
            <a:endParaRPr lang="en-US" dirty="0">
              <a:latin typeface="Helvetica"/>
              <a:cs typeface="Helvetica"/>
            </a:endParaRPr>
          </a:p>
        </p:txBody>
      </p:sp>
    </p:spTree>
    <p:extLst>
      <p:ext uri="{BB962C8B-B14F-4D97-AF65-F5344CB8AC3E}">
        <p14:creationId xmlns:p14="http://schemas.microsoft.com/office/powerpoint/2010/main" val="1998010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15000"/>
          </a:blip>
          <a:stretch>
            <a:fillRect/>
          </a:stretch>
        </p:blipFill>
        <p:spPr>
          <a:xfrm>
            <a:off x="0" y="0"/>
            <a:ext cx="9129713" cy="5143500"/>
          </a:xfrm>
          <a:prstGeom prst="rect">
            <a:avLst/>
          </a:prstGeom>
        </p:spPr>
      </p:pic>
      <p:sp>
        <p:nvSpPr>
          <p:cNvPr id="9" name="矩形 6">
            <a:extLst>
              <a:ext uri="{FF2B5EF4-FFF2-40B4-BE49-F238E27FC236}">
                <a16:creationId xmlns="" xmlns:a16="http://schemas.microsoft.com/office/drawing/2014/main" id="{4B5E42F8-8675-4889-B9E0-0E7483890CDD}"/>
              </a:ext>
            </a:extLst>
          </p:cNvPr>
          <p:cNvSpPr/>
          <p:nvPr/>
        </p:nvSpPr>
        <p:spPr>
          <a:xfrm>
            <a:off x="409222" y="147296"/>
            <a:ext cx="9144000" cy="584776"/>
          </a:xfrm>
          <a:prstGeom prst="rect">
            <a:avLst/>
          </a:prstGeom>
        </p:spPr>
        <p:txBody>
          <a:bodyPr wrap="square">
            <a:spAutoFit/>
          </a:bodyPr>
          <a:lstStyle/>
          <a:p>
            <a:r>
              <a:rPr lang="en-US" altLang="zh-CN" sz="3200" b="1" dirty="0" err="1" smtClean="0">
                <a:solidFill>
                  <a:srgbClr val="002060"/>
                </a:solidFill>
                <a:latin typeface="Helvetica"/>
                <a:ea typeface="Microsoft YaHei" panose="020B0503020204020204" pitchFamily="34" charset="-122"/>
                <a:cs typeface="Helvetica"/>
              </a:rPr>
              <a:t>Pertanyaan</a:t>
            </a:r>
            <a:r>
              <a:rPr lang="en-US" altLang="zh-CN" sz="3200" b="1" dirty="0" smtClean="0">
                <a:solidFill>
                  <a:srgbClr val="002060"/>
                </a:solidFill>
                <a:latin typeface="Helvetica"/>
                <a:ea typeface="Microsoft YaHei" panose="020B0503020204020204" pitchFamily="34" charset="-122"/>
                <a:cs typeface="Helvetica"/>
              </a:rPr>
              <a:t> </a:t>
            </a:r>
            <a:r>
              <a:rPr lang="en-US" altLang="zh-CN" sz="3200" b="1" dirty="0" err="1">
                <a:solidFill>
                  <a:srgbClr val="002060"/>
                </a:solidFill>
                <a:latin typeface="Helvetica"/>
                <a:ea typeface="Microsoft YaHei" panose="020B0503020204020204" pitchFamily="34" charset="-122"/>
                <a:cs typeface="Helvetica"/>
              </a:rPr>
              <a:t>Umum</a:t>
            </a:r>
            <a:endParaRPr lang="en-US" altLang="zh-CN" sz="3200" b="1" dirty="0">
              <a:solidFill>
                <a:srgbClr val="002060"/>
              </a:solidFill>
              <a:latin typeface="Helvetica"/>
              <a:ea typeface="Microsoft YaHei" panose="020B0503020204020204" pitchFamily="34" charset="-122"/>
              <a:cs typeface="Helvetica"/>
            </a:endParaRPr>
          </a:p>
        </p:txBody>
      </p:sp>
      <p:sp>
        <p:nvSpPr>
          <p:cNvPr id="12" name="TextBox 11"/>
          <p:cNvSpPr txBox="1"/>
          <p:nvPr/>
        </p:nvSpPr>
        <p:spPr>
          <a:xfrm>
            <a:off x="225778" y="912753"/>
            <a:ext cx="8650111" cy="3000821"/>
          </a:xfrm>
          <a:prstGeom prst="rect">
            <a:avLst/>
          </a:prstGeom>
          <a:noFill/>
        </p:spPr>
        <p:txBody>
          <a:bodyPr wrap="square" rtlCol="0">
            <a:spAutoFit/>
          </a:bodyPr>
          <a:lstStyle/>
          <a:p>
            <a:pPr marL="342900" lvl="0" indent="-342900">
              <a:lnSpc>
                <a:spcPct val="150000"/>
              </a:lnSpc>
              <a:buAutoNum type="arabicPeriod" startAt="4"/>
            </a:pPr>
            <a:r>
              <a:rPr lang="en-US" b="1" dirty="0" err="1" smtClean="0">
                <a:solidFill>
                  <a:srgbClr val="002060"/>
                </a:solidFill>
                <a:latin typeface="Helvetica"/>
                <a:ea typeface="Microsoft YaHei" panose="020B0503020204020204" pitchFamily="34" charset="-122"/>
                <a:cs typeface="Helvetica"/>
              </a:rPr>
              <a:t>Apa</a:t>
            </a:r>
            <a:r>
              <a:rPr lang="en-US" b="1" dirty="0" smtClean="0">
                <a:solidFill>
                  <a:srgbClr val="002060"/>
                </a:solidFill>
                <a:latin typeface="Helvetica"/>
                <a:ea typeface="Microsoft YaHei" panose="020B0503020204020204" pitchFamily="34" charset="-122"/>
                <a:cs typeface="Helvetica"/>
              </a:rPr>
              <a:t> </a:t>
            </a:r>
            <a:r>
              <a:rPr lang="en-US" b="1" dirty="0" err="1">
                <a:solidFill>
                  <a:srgbClr val="002060"/>
                </a:solidFill>
                <a:latin typeface="Helvetica"/>
                <a:ea typeface="Microsoft YaHei" panose="020B0503020204020204" pitchFamily="34" charset="-122"/>
                <a:cs typeface="Helvetica"/>
              </a:rPr>
              <a:t>kelebihan</a:t>
            </a:r>
            <a:r>
              <a:rPr lang="en-US" b="1" dirty="0">
                <a:solidFill>
                  <a:srgbClr val="002060"/>
                </a:solidFill>
                <a:latin typeface="Helvetica"/>
                <a:ea typeface="Microsoft YaHei" panose="020B0503020204020204" pitchFamily="34" charset="-122"/>
                <a:cs typeface="Helvetica"/>
              </a:rPr>
              <a:t> </a:t>
            </a:r>
            <a:r>
              <a:rPr lang="en-US" b="1" dirty="0" err="1">
                <a:solidFill>
                  <a:srgbClr val="002060"/>
                </a:solidFill>
                <a:latin typeface="Helvetica"/>
                <a:ea typeface="Microsoft YaHei" panose="020B0503020204020204" pitchFamily="34" charset="-122"/>
                <a:cs typeface="Helvetica"/>
              </a:rPr>
              <a:t>Teknologi</a:t>
            </a:r>
            <a:r>
              <a:rPr lang="en-US" b="1" dirty="0">
                <a:solidFill>
                  <a:srgbClr val="002060"/>
                </a:solidFill>
                <a:latin typeface="Helvetica"/>
                <a:ea typeface="Microsoft YaHei" panose="020B0503020204020204" pitchFamily="34" charset="-122"/>
                <a:cs typeface="Helvetica"/>
              </a:rPr>
              <a:t> </a:t>
            </a:r>
            <a:r>
              <a:rPr lang="en-US" b="1" dirty="0" err="1">
                <a:solidFill>
                  <a:srgbClr val="002060"/>
                </a:solidFill>
                <a:latin typeface="Helvetica"/>
                <a:ea typeface="Microsoft YaHei" panose="020B0503020204020204" pitchFamily="34" charset="-122"/>
                <a:cs typeface="Helvetica"/>
              </a:rPr>
              <a:t>Ultrafiltrasi</a:t>
            </a:r>
            <a:r>
              <a:rPr lang="en-US" b="1" dirty="0">
                <a:solidFill>
                  <a:srgbClr val="002060"/>
                </a:solidFill>
                <a:latin typeface="Helvetica"/>
                <a:ea typeface="Microsoft YaHei" panose="020B0503020204020204" pitchFamily="34" charset="-122"/>
                <a:cs typeface="Helvetica"/>
              </a:rPr>
              <a:t> </a:t>
            </a:r>
            <a:r>
              <a:rPr lang="en-US" b="1" dirty="0" err="1">
                <a:solidFill>
                  <a:srgbClr val="002060"/>
                </a:solidFill>
                <a:latin typeface="Helvetica"/>
                <a:ea typeface="Microsoft YaHei" panose="020B0503020204020204" pitchFamily="34" charset="-122"/>
                <a:cs typeface="Helvetica"/>
              </a:rPr>
              <a:t>dibandingkan</a:t>
            </a:r>
            <a:r>
              <a:rPr lang="en-US" b="1" dirty="0">
                <a:solidFill>
                  <a:srgbClr val="002060"/>
                </a:solidFill>
                <a:latin typeface="Helvetica"/>
                <a:ea typeface="Microsoft YaHei" panose="020B0503020204020204" pitchFamily="34" charset="-122"/>
                <a:cs typeface="Helvetica"/>
              </a:rPr>
              <a:t> </a:t>
            </a:r>
            <a:r>
              <a:rPr lang="en-US" b="1" dirty="0" err="1">
                <a:solidFill>
                  <a:srgbClr val="002060"/>
                </a:solidFill>
                <a:latin typeface="Helvetica"/>
                <a:ea typeface="Microsoft YaHei" panose="020B0503020204020204" pitchFamily="34" charset="-122"/>
                <a:cs typeface="Helvetica"/>
              </a:rPr>
              <a:t>dengan</a:t>
            </a:r>
            <a:r>
              <a:rPr lang="en-US" b="1" dirty="0">
                <a:solidFill>
                  <a:srgbClr val="002060"/>
                </a:solidFill>
                <a:latin typeface="Helvetica"/>
                <a:ea typeface="Microsoft YaHei" panose="020B0503020204020204" pitchFamily="34" charset="-122"/>
                <a:cs typeface="Helvetica"/>
              </a:rPr>
              <a:t> </a:t>
            </a:r>
            <a:r>
              <a:rPr lang="en-US" b="1" dirty="0" err="1">
                <a:solidFill>
                  <a:srgbClr val="002060"/>
                </a:solidFill>
                <a:latin typeface="Helvetica"/>
                <a:ea typeface="Microsoft YaHei" panose="020B0503020204020204" pitchFamily="34" charset="-122"/>
                <a:cs typeface="Helvetica"/>
              </a:rPr>
              <a:t>Teknologi</a:t>
            </a:r>
            <a:r>
              <a:rPr lang="en-US" b="1" dirty="0">
                <a:solidFill>
                  <a:srgbClr val="002060"/>
                </a:solidFill>
                <a:latin typeface="Helvetica"/>
                <a:ea typeface="Microsoft YaHei" panose="020B0503020204020204" pitchFamily="34" charset="-122"/>
                <a:cs typeface="Helvetica"/>
              </a:rPr>
              <a:t> RO </a:t>
            </a:r>
            <a:endParaRPr lang="id-ID" b="1" dirty="0" smtClean="0">
              <a:solidFill>
                <a:srgbClr val="002060"/>
              </a:solidFill>
              <a:latin typeface="Helvetica"/>
              <a:ea typeface="Microsoft YaHei" panose="020B0503020204020204" pitchFamily="34" charset="-122"/>
              <a:cs typeface="Helvetica"/>
            </a:endParaRPr>
          </a:p>
          <a:p>
            <a:pPr lvl="0">
              <a:lnSpc>
                <a:spcPct val="150000"/>
              </a:lnSpc>
            </a:pPr>
            <a:r>
              <a:rPr lang="id-ID" b="1" dirty="0" smtClean="0">
                <a:solidFill>
                  <a:srgbClr val="002060"/>
                </a:solidFill>
                <a:latin typeface="Helvetica"/>
                <a:ea typeface="Microsoft YaHei" panose="020B0503020204020204" pitchFamily="34" charset="-122"/>
                <a:cs typeface="Helvetica"/>
              </a:rPr>
              <a:t>      </a:t>
            </a:r>
            <a:r>
              <a:rPr lang="en-US" b="1" dirty="0" err="1" smtClean="0">
                <a:solidFill>
                  <a:srgbClr val="002060"/>
                </a:solidFill>
                <a:latin typeface="Helvetica"/>
                <a:ea typeface="Microsoft YaHei" panose="020B0503020204020204" pitchFamily="34" charset="-122"/>
                <a:cs typeface="Helvetica"/>
              </a:rPr>
              <a:t>pada</a:t>
            </a:r>
            <a:r>
              <a:rPr lang="en-US" b="1" dirty="0" smtClean="0">
                <a:solidFill>
                  <a:srgbClr val="002060"/>
                </a:solidFill>
                <a:latin typeface="Helvetica"/>
                <a:ea typeface="Microsoft YaHei" panose="020B0503020204020204" pitchFamily="34" charset="-122"/>
                <a:cs typeface="Helvetica"/>
              </a:rPr>
              <a:t> </a:t>
            </a:r>
            <a:r>
              <a:rPr lang="en-US" b="1" dirty="0">
                <a:solidFill>
                  <a:srgbClr val="002060"/>
                </a:solidFill>
                <a:latin typeface="Helvetica"/>
                <a:ea typeface="Microsoft YaHei" panose="020B0503020204020204" pitchFamily="34" charset="-122"/>
                <a:cs typeface="Helvetica"/>
              </a:rPr>
              <a:t>Water Purifier yang paling </a:t>
            </a:r>
            <a:r>
              <a:rPr lang="en-US" b="1" dirty="0" err="1">
                <a:solidFill>
                  <a:srgbClr val="002060"/>
                </a:solidFill>
                <a:latin typeface="Helvetica"/>
                <a:ea typeface="Microsoft YaHei" panose="020B0503020204020204" pitchFamily="34" charset="-122"/>
                <a:cs typeface="Helvetica"/>
              </a:rPr>
              <a:t>banyak</a:t>
            </a:r>
            <a:r>
              <a:rPr lang="en-US" b="1" dirty="0">
                <a:solidFill>
                  <a:srgbClr val="002060"/>
                </a:solidFill>
                <a:latin typeface="Helvetica"/>
                <a:ea typeface="Microsoft YaHei" panose="020B0503020204020204" pitchFamily="34" charset="-122"/>
                <a:cs typeface="Helvetica"/>
              </a:rPr>
              <a:t> </a:t>
            </a:r>
            <a:r>
              <a:rPr lang="en-US" b="1" dirty="0" err="1">
                <a:solidFill>
                  <a:srgbClr val="002060"/>
                </a:solidFill>
                <a:latin typeface="Helvetica"/>
                <a:ea typeface="Microsoft YaHei" panose="020B0503020204020204" pitchFamily="34" charset="-122"/>
                <a:cs typeface="Helvetica"/>
              </a:rPr>
              <a:t>ditemukan</a:t>
            </a:r>
            <a:r>
              <a:rPr lang="en-US" b="1" dirty="0">
                <a:solidFill>
                  <a:srgbClr val="002060"/>
                </a:solidFill>
                <a:latin typeface="Helvetica"/>
                <a:ea typeface="Microsoft YaHei" panose="020B0503020204020204" pitchFamily="34" charset="-122"/>
                <a:cs typeface="Helvetica"/>
              </a:rPr>
              <a:t> di market ?</a:t>
            </a:r>
          </a:p>
          <a:p>
            <a:pPr marL="396875" lvl="0" indent="-396875">
              <a:lnSpc>
                <a:spcPct val="150000"/>
              </a:lnSpc>
              <a:buFont typeface="+mj-lt"/>
              <a:buAutoNum type="arabicPeriod" startAt="2"/>
            </a:pPr>
            <a:endParaRPr lang="en-US" b="1" dirty="0">
              <a:solidFill>
                <a:srgbClr val="002060"/>
              </a:solidFill>
              <a:latin typeface="Helvetica"/>
              <a:cs typeface="Helvetica"/>
            </a:endParaRPr>
          </a:p>
          <a:p>
            <a:pPr marL="344488" lvl="0">
              <a:lnSpc>
                <a:spcPct val="150000"/>
              </a:lnSpc>
            </a:pPr>
            <a:r>
              <a:rPr lang="en-US" b="1" dirty="0" err="1">
                <a:latin typeface="Helvetica"/>
                <a:ea typeface="Microsoft YaHei" panose="020B0503020204020204" pitchFamily="34" charset="-122"/>
                <a:cs typeface="Helvetica"/>
              </a:rPr>
              <a:t>Teknologi</a:t>
            </a:r>
            <a:r>
              <a:rPr lang="en-US" b="1" dirty="0">
                <a:latin typeface="Helvetica"/>
                <a:ea typeface="Microsoft YaHei" panose="020B0503020204020204" pitchFamily="34" charset="-122"/>
                <a:cs typeface="Helvetica"/>
              </a:rPr>
              <a:t> RO </a:t>
            </a:r>
            <a:r>
              <a:rPr lang="en-US" b="1" dirty="0" err="1">
                <a:latin typeface="Helvetica"/>
                <a:ea typeface="Microsoft YaHei" panose="020B0503020204020204" pitchFamily="34" charset="-122"/>
                <a:cs typeface="Helvetica"/>
              </a:rPr>
              <a:t>dapat</a:t>
            </a:r>
            <a:r>
              <a:rPr lang="en-US" b="1" dirty="0">
                <a:latin typeface="Helvetica"/>
                <a:ea typeface="Microsoft YaHei" panose="020B0503020204020204" pitchFamily="34" charset="-122"/>
                <a:cs typeface="Helvetica"/>
              </a:rPr>
              <a:t> </a:t>
            </a:r>
            <a:r>
              <a:rPr lang="en-US" b="1" dirty="0" err="1">
                <a:latin typeface="Helvetica"/>
                <a:ea typeface="Microsoft YaHei" panose="020B0503020204020204" pitchFamily="34" charset="-122"/>
                <a:cs typeface="Helvetica"/>
              </a:rPr>
              <a:t>menghilangkan</a:t>
            </a:r>
            <a:r>
              <a:rPr lang="en-US" b="1" dirty="0">
                <a:latin typeface="Helvetica"/>
                <a:ea typeface="Microsoft YaHei" panose="020B0503020204020204" pitchFamily="34" charset="-122"/>
                <a:cs typeface="Helvetica"/>
              </a:rPr>
              <a:t> </a:t>
            </a:r>
            <a:r>
              <a:rPr lang="en-US" b="1" dirty="0" err="1">
                <a:latin typeface="Helvetica"/>
                <a:ea typeface="Microsoft YaHei" panose="020B0503020204020204" pitchFamily="34" charset="-122"/>
                <a:cs typeface="Helvetica"/>
              </a:rPr>
              <a:t>semua</a:t>
            </a:r>
            <a:r>
              <a:rPr lang="en-US" b="1" dirty="0">
                <a:latin typeface="Helvetica"/>
                <a:ea typeface="Microsoft YaHei" panose="020B0503020204020204" pitchFamily="34" charset="-122"/>
                <a:cs typeface="Helvetica"/>
              </a:rPr>
              <a:t> </a:t>
            </a:r>
            <a:r>
              <a:rPr lang="en-US" b="1" dirty="0" err="1">
                <a:latin typeface="Helvetica"/>
                <a:ea typeface="Microsoft YaHei" panose="020B0503020204020204" pitchFamily="34" charset="-122"/>
                <a:cs typeface="Helvetica"/>
              </a:rPr>
              <a:t>partikel</a:t>
            </a:r>
            <a:r>
              <a:rPr lang="en-US" b="1" dirty="0">
                <a:latin typeface="Helvetica"/>
                <a:ea typeface="Microsoft YaHei" panose="020B0503020204020204" pitchFamily="34" charset="-122"/>
                <a:cs typeface="Helvetica"/>
              </a:rPr>
              <a:t> / </a:t>
            </a:r>
            <a:r>
              <a:rPr lang="en-US" b="1" dirty="0" err="1">
                <a:latin typeface="Helvetica"/>
                <a:ea typeface="Microsoft YaHei" panose="020B0503020204020204" pitchFamily="34" charset="-122"/>
                <a:cs typeface="Helvetica"/>
              </a:rPr>
              <a:t>zat</a:t>
            </a:r>
            <a:r>
              <a:rPr lang="en-US" b="1" dirty="0">
                <a:latin typeface="Helvetica"/>
                <a:ea typeface="Microsoft YaHei" panose="020B0503020204020204" pitchFamily="34" charset="-122"/>
                <a:cs typeface="Helvetica"/>
              </a:rPr>
              <a:t> yang </a:t>
            </a:r>
            <a:r>
              <a:rPr lang="en-US" b="1" dirty="0" err="1">
                <a:latin typeface="Helvetica"/>
                <a:ea typeface="Microsoft YaHei" panose="020B0503020204020204" pitchFamily="34" charset="-122"/>
                <a:cs typeface="Helvetica"/>
              </a:rPr>
              <a:t>berada</a:t>
            </a:r>
            <a:r>
              <a:rPr lang="en-US" b="1" dirty="0">
                <a:latin typeface="Helvetica"/>
                <a:ea typeface="Microsoft YaHei" panose="020B0503020204020204" pitchFamily="34" charset="-122"/>
                <a:cs typeface="Helvetica"/>
              </a:rPr>
              <a:t> </a:t>
            </a:r>
            <a:r>
              <a:rPr lang="en-US" b="1" dirty="0" err="1">
                <a:latin typeface="Helvetica"/>
                <a:ea typeface="Microsoft YaHei" panose="020B0503020204020204" pitchFamily="34" charset="-122"/>
                <a:cs typeface="Helvetica"/>
              </a:rPr>
              <a:t>dalam</a:t>
            </a:r>
            <a:r>
              <a:rPr lang="en-US" b="1" dirty="0">
                <a:latin typeface="Helvetica"/>
                <a:ea typeface="Microsoft YaHei" panose="020B0503020204020204" pitchFamily="34" charset="-122"/>
                <a:cs typeface="Helvetica"/>
              </a:rPr>
              <a:t> air</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sedangkan</a:t>
            </a:r>
            <a:r>
              <a:rPr lang="en-US" dirty="0">
                <a:latin typeface="Helvetica"/>
                <a:ea typeface="Microsoft YaHei" panose="020B0503020204020204" pitchFamily="34" charset="-122"/>
                <a:cs typeface="Helvetica"/>
              </a:rPr>
              <a:t> </a:t>
            </a:r>
            <a:r>
              <a:rPr lang="en-US" b="1" dirty="0" err="1">
                <a:latin typeface="Helvetica"/>
                <a:ea typeface="Microsoft YaHei" panose="020B0503020204020204" pitchFamily="34" charset="-122"/>
                <a:cs typeface="Helvetica"/>
              </a:rPr>
              <a:t>Teknologi</a:t>
            </a:r>
            <a:r>
              <a:rPr lang="en-US" b="1" dirty="0">
                <a:latin typeface="Helvetica"/>
                <a:ea typeface="Microsoft YaHei" panose="020B0503020204020204" pitchFamily="34" charset="-122"/>
                <a:cs typeface="Helvetica"/>
              </a:rPr>
              <a:t> </a:t>
            </a:r>
            <a:r>
              <a:rPr lang="en-US" b="1" dirty="0" err="1">
                <a:latin typeface="Helvetica"/>
                <a:ea typeface="Microsoft YaHei" panose="020B0503020204020204" pitchFamily="34" charset="-122"/>
                <a:cs typeface="Helvetica"/>
              </a:rPr>
              <a:t>Ultrafiltrasi</a:t>
            </a:r>
            <a:r>
              <a:rPr lang="en-US" b="1"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selain</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mampu</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menghilangkan</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partikel</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berbahaya</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dalam</a:t>
            </a:r>
            <a:r>
              <a:rPr lang="en-US" dirty="0">
                <a:latin typeface="Helvetica"/>
                <a:ea typeface="Microsoft YaHei" panose="020B0503020204020204" pitchFamily="34" charset="-122"/>
                <a:cs typeface="Helvetica"/>
              </a:rPr>
              <a:t> air </a:t>
            </a:r>
            <a:r>
              <a:rPr lang="en-US" dirty="0" err="1">
                <a:latin typeface="Helvetica"/>
                <a:ea typeface="Microsoft YaHei" panose="020B0503020204020204" pitchFamily="34" charset="-122"/>
                <a:cs typeface="Helvetica"/>
              </a:rPr>
              <a:t>juga</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tetap</a:t>
            </a:r>
            <a:r>
              <a:rPr lang="en-US" dirty="0">
                <a:latin typeface="Helvetica"/>
                <a:ea typeface="Microsoft YaHei" panose="020B0503020204020204" pitchFamily="34" charset="-122"/>
                <a:cs typeface="Helvetica"/>
              </a:rPr>
              <a:t> </a:t>
            </a:r>
            <a:r>
              <a:rPr lang="en-US" b="1" dirty="0" err="1">
                <a:latin typeface="Helvetica"/>
                <a:ea typeface="Microsoft YaHei" panose="020B0503020204020204" pitchFamily="34" charset="-122"/>
                <a:cs typeface="Helvetica"/>
              </a:rPr>
              <a:t>mempertahankan</a:t>
            </a:r>
            <a:r>
              <a:rPr lang="en-US" b="1" dirty="0">
                <a:latin typeface="Helvetica"/>
                <a:ea typeface="Microsoft YaHei" panose="020B0503020204020204" pitchFamily="34" charset="-122"/>
                <a:cs typeface="Helvetica"/>
              </a:rPr>
              <a:t> </a:t>
            </a:r>
            <a:r>
              <a:rPr lang="en-US" b="1" dirty="0" err="1">
                <a:latin typeface="Helvetica"/>
                <a:ea typeface="Microsoft YaHei" panose="020B0503020204020204" pitchFamily="34" charset="-122"/>
                <a:cs typeface="Helvetica"/>
              </a:rPr>
              <a:t>zat</a:t>
            </a:r>
            <a:r>
              <a:rPr lang="en-US" b="1" dirty="0">
                <a:latin typeface="Helvetica"/>
                <a:ea typeface="Microsoft YaHei" panose="020B0503020204020204" pitchFamily="34" charset="-122"/>
                <a:cs typeface="Helvetica"/>
              </a:rPr>
              <a:t> mineral yang </a:t>
            </a:r>
            <a:r>
              <a:rPr lang="en-US" b="1" dirty="0" err="1">
                <a:latin typeface="Helvetica"/>
                <a:ea typeface="Microsoft YaHei" panose="020B0503020204020204" pitchFamily="34" charset="-122"/>
                <a:cs typeface="Helvetica"/>
              </a:rPr>
              <a:t>bermanfaat</a:t>
            </a:r>
            <a:r>
              <a:rPr lang="en-US" b="1" dirty="0">
                <a:latin typeface="Helvetica"/>
                <a:ea typeface="Microsoft YaHei" panose="020B0503020204020204" pitchFamily="34" charset="-122"/>
                <a:cs typeface="Helvetica"/>
              </a:rPr>
              <a:t> </a:t>
            </a:r>
            <a:r>
              <a:rPr lang="en-US" b="1" dirty="0" err="1">
                <a:latin typeface="Helvetica"/>
                <a:ea typeface="Microsoft YaHei" panose="020B0503020204020204" pitchFamily="34" charset="-122"/>
                <a:cs typeface="Helvetica"/>
              </a:rPr>
              <a:t>bagi</a:t>
            </a:r>
            <a:r>
              <a:rPr lang="en-US" b="1" dirty="0">
                <a:latin typeface="Helvetica"/>
                <a:ea typeface="Microsoft YaHei" panose="020B0503020204020204" pitchFamily="34" charset="-122"/>
                <a:cs typeface="Helvetica"/>
              </a:rPr>
              <a:t> </a:t>
            </a:r>
            <a:r>
              <a:rPr lang="en-US" b="1" dirty="0" err="1">
                <a:latin typeface="Helvetica"/>
                <a:ea typeface="Microsoft YaHei" panose="020B0503020204020204" pitchFamily="34" charset="-122"/>
                <a:cs typeface="Helvetica"/>
              </a:rPr>
              <a:t>tubuh</a:t>
            </a:r>
            <a:r>
              <a:rPr lang="en-US" b="1" dirty="0">
                <a:latin typeface="Helvetica"/>
                <a:ea typeface="Microsoft YaHei" panose="020B0503020204020204" pitchFamily="34" charset="-122"/>
                <a:cs typeface="Helvetica"/>
              </a:rPr>
              <a:t>.</a:t>
            </a:r>
          </a:p>
        </p:txBody>
      </p:sp>
    </p:spTree>
    <p:extLst>
      <p:ext uri="{BB962C8B-B14F-4D97-AF65-F5344CB8AC3E}">
        <p14:creationId xmlns:p14="http://schemas.microsoft.com/office/powerpoint/2010/main" val="1980900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15000"/>
          </a:blip>
          <a:stretch>
            <a:fillRect/>
          </a:stretch>
        </p:blipFill>
        <p:spPr>
          <a:xfrm>
            <a:off x="0" y="0"/>
            <a:ext cx="9129713" cy="5143500"/>
          </a:xfrm>
          <a:prstGeom prst="rect">
            <a:avLst/>
          </a:prstGeom>
        </p:spPr>
      </p:pic>
      <p:sp>
        <p:nvSpPr>
          <p:cNvPr id="9" name="矩形 6">
            <a:extLst>
              <a:ext uri="{FF2B5EF4-FFF2-40B4-BE49-F238E27FC236}">
                <a16:creationId xmlns="" xmlns:a16="http://schemas.microsoft.com/office/drawing/2014/main" id="{4B5E42F8-8675-4889-B9E0-0E7483890CDD}"/>
              </a:ext>
            </a:extLst>
          </p:cNvPr>
          <p:cNvSpPr/>
          <p:nvPr/>
        </p:nvSpPr>
        <p:spPr>
          <a:xfrm>
            <a:off x="409222" y="147296"/>
            <a:ext cx="9144000" cy="584776"/>
          </a:xfrm>
          <a:prstGeom prst="rect">
            <a:avLst/>
          </a:prstGeom>
        </p:spPr>
        <p:txBody>
          <a:bodyPr wrap="square">
            <a:spAutoFit/>
          </a:bodyPr>
          <a:lstStyle/>
          <a:p>
            <a:r>
              <a:rPr lang="en-US" altLang="zh-CN" sz="3200" b="1" dirty="0" err="1" smtClean="0">
                <a:solidFill>
                  <a:srgbClr val="002060"/>
                </a:solidFill>
                <a:latin typeface="Helvetica"/>
                <a:ea typeface="Microsoft YaHei" panose="020B0503020204020204" pitchFamily="34" charset="-122"/>
                <a:cs typeface="Helvetica"/>
              </a:rPr>
              <a:t>Pertanyaan</a:t>
            </a:r>
            <a:r>
              <a:rPr lang="en-US" altLang="zh-CN" sz="3200" b="1" dirty="0" smtClean="0">
                <a:solidFill>
                  <a:srgbClr val="002060"/>
                </a:solidFill>
                <a:latin typeface="Helvetica"/>
                <a:ea typeface="Microsoft YaHei" panose="020B0503020204020204" pitchFamily="34" charset="-122"/>
                <a:cs typeface="Helvetica"/>
              </a:rPr>
              <a:t> </a:t>
            </a:r>
            <a:r>
              <a:rPr lang="en-US" altLang="zh-CN" sz="3200" b="1" dirty="0" err="1">
                <a:solidFill>
                  <a:srgbClr val="002060"/>
                </a:solidFill>
                <a:latin typeface="Helvetica"/>
                <a:ea typeface="Microsoft YaHei" panose="020B0503020204020204" pitchFamily="34" charset="-122"/>
                <a:cs typeface="Helvetica"/>
              </a:rPr>
              <a:t>Umum</a:t>
            </a:r>
            <a:endParaRPr lang="en-US" altLang="zh-CN" sz="3200" b="1" dirty="0">
              <a:solidFill>
                <a:srgbClr val="002060"/>
              </a:solidFill>
              <a:latin typeface="Helvetica"/>
              <a:ea typeface="Microsoft YaHei" panose="020B0503020204020204" pitchFamily="34" charset="-122"/>
              <a:cs typeface="Helvetica"/>
            </a:endParaRPr>
          </a:p>
        </p:txBody>
      </p:sp>
      <p:sp>
        <p:nvSpPr>
          <p:cNvPr id="12" name="TextBox 11"/>
          <p:cNvSpPr txBox="1"/>
          <p:nvPr/>
        </p:nvSpPr>
        <p:spPr>
          <a:xfrm>
            <a:off x="225778" y="912753"/>
            <a:ext cx="8650111" cy="3831818"/>
          </a:xfrm>
          <a:prstGeom prst="rect">
            <a:avLst/>
          </a:prstGeom>
          <a:noFill/>
        </p:spPr>
        <p:txBody>
          <a:bodyPr wrap="square" rtlCol="0">
            <a:spAutoFit/>
          </a:bodyPr>
          <a:lstStyle/>
          <a:p>
            <a:pPr marL="342900" lvl="0" indent="-342900">
              <a:lnSpc>
                <a:spcPct val="150000"/>
              </a:lnSpc>
              <a:buAutoNum type="arabicPeriod" startAt="5"/>
            </a:pPr>
            <a:r>
              <a:rPr lang="en-US" b="1" dirty="0" err="1" smtClean="0">
                <a:solidFill>
                  <a:srgbClr val="002060"/>
                </a:solidFill>
                <a:latin typeface="Helvetica"/>
                <a:ea typeface="Microsoft YaHei" panose="020B0503020204020204" pitchFamily="34" charset="-122"/>
                <a:cs typeface="Helvetica"/>
              </a:rPr>
              <a:t>Apa</a:t>
            </a:r>
            <a:r>
              <a:rPr lang="en-US" b="1" dirty="0" smtClean="0">
                <a:solidFill>
                  <a:srgbClr val="002060"/>
                </a:solidFill>
                <a:latin typeface="Helvetica"/>
                <a:ea typeface="Microsoft YaHei" panose="020B0503020204020204" pitchFamily="34" charset="-122"/>
                <a:cs typeface="Helvetica"/>
              </a:rPr>
              <a:t> </a:t>
            </a:r>
            <a:r>
              <a:rPr lang="id-ID" b="1" dirty="0" smtClean="0">
                <a:solidFill>
                  <a:srgbClr val="002060"/>
                </a:solidFill>
                <a:latin typeface="Helvetica"/>
                <a:ea typeface="Microsoft YaHei" panose="020B0503020204020204" pitchFamily="34" charset="-122"/>
                <a:cs typeface="Helvetica"/>
              </a:rPr>
              <a:t>perbedaan air mineral hasil filtrasi TIENS Ultrafiltration Water Purifier dengan air mineral komersial yang ada di market?</a:t>
            </a:r>
            <a:endParaRPr lang="en-US" b="1" dirty="0">
              <a:solidFill>
                <a:srgbClr val="002060"/>
              </a:solidFill>
              <a:latin typeface="Helvetica"/>
              <a:cs typeface="Helvetica"/>
            </a:endParaRPr>
          </a:p>
          <a:p>
            <a:pPr marL="344488" lvl="0">
              <a:lnSpc>
                <a:spcPct val="150000"/>
              </a:lnSpc>
            </a:pPr>
            <a:r>
              <a:rPr lang="id-ID" dirty="0" smtClean="0">
                <a:latin typeface="Helvetica"/>
                <a:ea typeface="Microsoft YaHei" panose="020B0503020204020204" pitchFamily="34" charset="-122"/>
                <a:cs typeface="Helvetica"/>
              </a:rPr>
              <a:t>Air hasil filtrasi dengan TIENS Ultrafiltration Water Purifier kaya akan mineral karena ia mempertahankan air mineral yang ada dalam sumber air, sedangkan air mineral komersial biasanya menambahkan mineral pada saat akhir diproduksi, seperti KCL, MgSO</a:t>
            </a:r>
            <a:r>
              <a:rPr lang="id-ID" sz="1200" dirty="0" smtClean="0">
                <a:latin typeface="Helvetica"/>
                <a:ea typeface="Microsoft YaHei" panose="020B0503020204020204" pitchFamily="34" charset="-122"/>
                <a:cs typeface="Helvetica"/>
              </a:rPr>
              <a:t>4</a:t>
            </a:r>
            <a:r>
              <a:rPr lang="id-ID" dirty="0" smtClean="0">
                <a:latin typeface="Helvetica"/>
                <a:ea typeface="Microsoft YaHei" panose="020B0503020204020204" pitchFamily="34" charset="-122"/>
                <a:cs typeface="Helvetica"/>
              </a:rPr>
              <a:t>, dan sebagainya. </a:t>
            </a:r>
          </a:p>
          <a:p>
            <a:pPr marL="344488" lvl="0">
              <a:lnSpc>
                <a:spcPct val="150000"/>
              </a:lnSpc>
            </a:pPr>
            <a:r>
              <a:rPr lang="id-ID" dirty="0" smtClean="0">
                <a:latin typeface="Helvetica"/>
                <a:ea typeface="Microsoft YaHei" panose="020B0503020204020204" pitchFamily="34" charset="-122"/>
                <a:cs typeface="Helvetica"/>
              </a:rPr>
              <a:t>Selain itu, karena air adalah sumber kebutuhan sehari-hari, menggunakan TIENS Ultrafiltration Water Purifier untuk memperoleh kandungan mineral yang bermanfaat dalam air jauh lebih ekonomis dibanding membeli air mineral.</a:t>
            </a:r>
            <a:endParaRPr lang="en-US" dirty="0">
              <a:latin typeface="Helvetica"/>
              <a:ea typeface="Microsoft YaHei" panose="020B0503020204020204" pitchFamily="34" charset="-122"/>
              <a:cs typeface="Helvetica"/>
            </a:endParaRPr>
          </a:p>
        </p:txBody>
      </p:sp>
    </p:spTree>
    <p:extLst>
      <p:ext uri="{BB962C8B-B14F-4D97-AF65-F5344CB8AC3E}">
        <p14:creationId xmlns:p14="http://schemas.microsoft.com/office/powerpoint/2010/main" val="1981021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15000"/>
          </a:blip>
          <a:stretch>
            <a:fillRect/>
          </a:stretch>
        </p:blipFill>
        <p:spPr>
          <a:xfrm>
            <a:off x="0" y="0"/>
            <a:ext cx="9129713" cy="5143500"/>
          </a:xfrm>
          <a:prstGeom prst="rect">
            <a:avLst/>
          </a:prstGeom>
        </p:spPr>
      </p:pic>
      <p:sp>
        <p:nvSpPr>
          <p:cNvPr id="9" name="矩形 6">
            <a:extLst>
              <a:ext uri="{FF2B5EF4-FFF2-40B4-BE49-F238E27FC236}">
                <a16:creationId xmlns="" xmlns:a16="http://schemas.microsoft.com/office/drawing/2014/main" id="{4B5E42F8-8675-4889-B9E0-0E7483890CDD}"/>
              </a:ext>
            </a:extLst>
          </p:cNvPr>
          <p:cNvSpPr/>
          <p:nvPr/>
        </p:nvSpPr>
        <p:spPr>
          <a:xfrm>
            <a:off x="409222" y="147296"/>
            <a:ext cx="9144000" cy="584776"/>
          </a:xfrm>
          <a:prstGeom prst="rect">
            <a:avLst/>
          </a:prstGeom>
        </p:spPr>
        <p:txBody>
          <a:bodyPr wrap="square">
            <a:spAutoFit/>
          </a:bodyPr>
          <a:lstStyle/>
          <a:p>
            <a:r>
              <a:rPr lang="en-US" altLang="zh-CN" sz="3200" b="1" dirty="0" err="1" smtClean="0">
                <a:solidFill>
                  <a:srgbClr val="002060"/>
                </a:solidFill>
                <a:latin typeface="Helvetica"/>
                <a:ea typeface="Microsoft YaHei" panose="020B0503020204020204" pitchFamily="34" charset="-122"/>
                <a:cs typeface="Helvetica"/>
              </a:rPr>
              <a:t>Pertanyaan</a:t>
            </a:r>
            <a:r>
              <a:rPr lang="en-US" altLang="zh-CN" sz="3200" b="1" dirty="0" smtClean="0">
                <a:solidFill>
                  <a:srgbClr val="002060"/>
                </a:solidFill>
                <a:latin typeface="Helvetica"/>
                <a:ea typeface="Microsoft YaHei" panose="020B0503020204020204" pitchFamily="34" charset="-122"/>
                <a:cs typeface="Helvetica"/>
              </a:rPr>
              <a:t> </a:t>
            </a:r>
            <a:r>
              <a:rPr lang="en-US" altLang="zh-CN" sz="3200" b="1" dirty="0" err="1">
                <a:solidFill>
                  <a:srgbClr val="002060"/>
                </a:solidFill>
                <a:latin typeface="Helvetica"/>
                <a:ea typeface="Microsoft YaHei" panose="020B0503020204020204" pitchFamily="34" charset="-122"/>
                <a:cs typeface="Helvetica"/>
              </a:rPr>
              <a:t>Umum</a:t>
            </a:r>
            <a:endParaRPr lang="en-US" altLang="zh-CN" sz="3200" b="1" dirty="0">
              <a:solidFill>
                <a:srgbClr val="002060"/>
              </a:solidFill>
              <a:latin typeface="Helvetica"/>
              <a:ea typeface="Microsoft YaHei" panose="020B0503020204020204" pitchFamily="34" charset="-122"/>
              <a:cs typeface="Helvetica"/>
            </a:endParaRPr>
          </a:p>
        </p:txBody>
      </p:sp>
      <p:sp>
        <p:nvSpPr>
          <p:cNvPr id="12" name="TextBox 11"/>
          <p:cNvSpPr txBox="1"/>
          <p:nvPr/>
        </p:nvSpPr>
        <p:spPr>
          <a:xfrm>
            <a:off x="225778" y="912753"/>
            <a:ext cx="8650111" cy="3426964"/>
          </a:xfrm>
          <a:prstGeom prst="rect">
            <a:avLst/>
          </a:prstGeom>
          <a:noFill/>
        </p:spPr>
        <p:txBody>
          <a:bodyPr wrap="square" rtlCol="0">
            <a:spAutoFit/>
          </a:bodyPr>
          <a:lstStyle/>
          <a:p>
            <a:pPr marL="342900" indent="-342900">
              <a:lnSpc>
                <a:spcPct val="130000"/>
              </a:lnSpc>
              <a:buAutoNum type="arabicPeriod" startAt="6"/>
            </a:pPr>
            <a:r>
              <a:rPr lang="en-US" b="1" dirty="0" err="1" smtClean="0">
                <a:solidFill>
                  <a:srgbClr val="002060"/>
                </a:solidFill>
                <a:latin typeface="Helvetica"/>
                <a:cs typeface="Helvetica"/>
              </a:rPr>
              <a:t>Pada</a:t>
            </a:r>
            <a:r>
              <a:rPr lang="en-US" b="1" dirty="0" smtClean="0">
                <a:solidFill>
                  <a:srgbClr val="002060"/>
                </a:solidFill>
                <a:latin typeface="Helvetica"/>
                <a:cs typeface="Helvetica"/>
              </a:rPr>
              <a:t> </a:t>
            </a:r>
            <a:r>
              <a:rPr lang="en-US" b="1" dirty="0" err="1">
                <a:solidFill>
                  <a:srgbClr val="002060"/>
                </a:solidFill>
                <a:latin typeface="Helvetica"/>
                <a:cs typeface="Helvetica"/>
              </a:rPr>
              <a:t>umumnya</a:t>
            </a:r>
            <a:r>
              <a:rPr lang="en-US" b="1" dirty="0">
                <a:solidFill>
                  <a:srgbClr val="002060"/>
                </a:solidFill>
                <a:latin typeface="Helvetica"/>
                <a:cs typeface="Helvetica"/>
              </a:rPr>
              <a:t>, </a:t>
            </a:r>
            <a:r>
              <a:rPr lang="en-US" b="1" dirty="0" err="1">
                <a:solidFill>
                  <a:srgbClr val="002060"/>
                </a:solidFill>
                <a:latin typeface="Helvetica"/>
                <a:cs typeface="Helvetica"/>
              </a:rPr>
              <a:t>untuk</a:t>
            </a:r>
            <a:r>
              <a:rPr lang="en-US" b="1" dirty="0">
                <a:solidFill>
                  <a:srgbClr val="002060"/>
                </a:solidFill>
                <a:latin typeface="Helvetica"/>
                <a:cs typeface="Helvetica"/>
              </a:rPr>
              <a:t> </a:t>
            </a:r>
            <a:r>
              <a:rPr lang="en-US" b="1" dirty="0" err="1">
                <a:solidFill>
                  <a:srgbClr val="002060"/>
                </a:solidFill>
                <a:latin typeface="Helvetica"/>
                <a:cs typeface="Helvetica"/>
              </a:rPr>
              <a:t>menilai</a:t>
            </a:r>
            <a:r>
              <a:rPr lang="en-US" b="1" dirty="0">
                <a:solidFill>
                  <a:srgbClr val="002060"/>
                </a:solidFill>
                <a:latin typeface="Helvetica"/>
                <a:cs typeface="Helvetica"/>
              </a:rPr>
              <a:t> </a:t>
            </a:r>
            <a:r>
              <a:rPr lang="en-US" b="1" dirty="0" err="1">
                <a:solidFill>
                  <a:srgbClr val="002060"/>
                </a:solidFill>
                <a:latin typeface="Helvetica"/>
                <a:cs typeface="Helvetica"/>
              </a:rPr>
              <a:t>kualitas</a:t>
            </a:r>
            <a:r>
              <a:rPr lang="en-US" b="1" dirty="0">
                <a:solidFill>
                  <a:srgbClr val="002060"/>
                </a:solidFill>
                <a:latin typeface="Helvetica"/>
                <a:cs typeface="Helvetica"/>
              </a:rPr>
              <a:t> air </a:t>
            </a:r>
            <a:r>
              <a:rPr lang="en-US" b="1" dirty="0" err="1">
                <a:solidFill>
                  <a:srgbClr val="002060"/>
                </a:solidFill>
                <a:latin typeface="Helvetica"/>
                <a:cs typeface="Helvetica"/>
              </a:rPr>
              <a:t>akan</a:t>
            </a:r>
            <a:r>
              <a:rPr lang="en-US" b="1" dirty="0">
                <a:solidFill>
                  <a:srgbClr val="002060"/>
                </a:solidFill>
                <a:latin typeface="Helvetica"/>
                <a:cs typeface="Helvetica"/>
              </a:rPr>
              <a:t> </a:t>
            </a:r>
            <a:r>
              <a:rPr lang="en-US" b="1" dirty="0" err="1">
                <a:solidFill>
                  <a:srgbClr val="002060"/>
                </a:solidFill>
                <a:latin typeface="Helvetica"/>
                <a:cs typeface="Helvetica"/>
              </a:rPr>
              <a:t>dilakukan</a:t>
            </a:r>
            <a:r>
              <a:rPr lang="en-US" b="1" dirty="0">
                <a:solidFill>
                  <a:srgbClr val="002060"/>
                </a:solidFill>
                <a:latin typeface="Helvetica"/>
                <a:cs typeface="Helvetica"/>
              </a:rPr>
              <a:t> </a:t>
            </a:r>
            <a:r>
              <a:rPr lang="en-US" b="1" dirty="0" err="1">
                <a:solidFill>
                  <a:srgbClr val="002060"/>
                </a:solidFill>
                <a:latin typeface="Helvetica"/>
                <a:cs typeface="Helvetica"/>
              </a:rPr>
              <a:t>pengujian</a:t>
            </a:r>
            <a:r>
              <a:rPr lang="en-US" b="1" dirty="0">
                <a:solidFill>
                  <a:srgbClr val="002060"/>
                </a:solidFill>
                <a:latin typeface="Helvetica"/>
                <a:cs typeface="Helvetica"/>
              </a:rPr>
              <a:t> TDS ? </a:t>
            </a:r>
            <a:endParaRPr lang="id-ID" b="1" dirty="0" smtClean="0">
              <a:solidFill>
                <a:srgbClr val="002060"/>
              </a:solidFill>
              <a:latin typeface="Helvetica"/>
              <a:cs typeface="Helvetica"/>
            </a:endParaRPr>
          </a:p>
          <a:p>
            <a:pPr>
              <a:lnSpc>
                <a:spcPct val="130000"/>
              </a:lnSpc>
            </a:pPr>
            <a:r>
              <a:rPr lang="id-ID" b="1" dirty="0" smtClean="0">
                <a:solidFill>
                  <a:srgbClr val="002060"/>
                </a:solidFill>
                <a:latin typeface="Helvetica"/>
                <a:cs typeface="Helvetica"/>
              </a:rPr>
              <a:t>     </a:t>
            </a:r>
            <a:r>
              <a:rPr lang="en-US" b="1" dirty="0" err="1" smtClean="0">
                <a:solidFill>
                  <a:srgbClr val="002060"/>
                </a:solidFill>
                <a:latin typeface="Helvetica"/>
                <a:cs typeface="Helvetica"/>
              </a:rPr>
              <a:t>Apa</a:t>
            </a:r>
            <a:r>
              <a:rPr lang="en-US" b="1" dirty="0" smtClean="0">
                <a:solidFill>
                  <a:srgbClr val="002060"/>
                </a:solidFill>
                <a:latin typeface="Helvetica"/>
                <a:cs typeface="Helvetica"/>
              </a:rPr>
              <a:t> </a:t>
            </a:r>
            <a:r>
              <a:rPr lang="en-US" b="1" dirty="0" err="1">
                <a:solidFill>
                  <a:srgbClr val="002060"/>
                </a:solidFill>
                <a:latin typeface="Helvetica"/>
                <a:cs typeface="Helvetica"/>
              </a:rPr>
              <a:t>itu</a:t>
            </a:r>
            <a:r>
              <a:rPr lang="en-US" b="1" dirty="0">
                <a:solidFill>
                  <a:srgbClr val="002060"/>
                </a:solidFill>
                <a:latin typeface="Helvetica"/>
                <a:cs typeface="Helvetica"/>
              </a:rPr>
              <a:t> TDS? </a:t>
            </a:r>
            <a:r>
              <a:rPr lang="en-US" b="1" dirty="0" err="1">
                <a:solidFill>
                  <a:srgbClr val="002060"/>
                </a:solidFill>
                <a:latin typeface="Helvetica"/>
                <a:cs typeface="Helvetica"/>
              </a:rPr>
              <a:t>Mengapa</a:t>
            </a:r>
            <a:r>
              <a:rPr lang="en-US" b="1" dirty="0">
                <a:solidFill>
                  <a:srgbClr val="002060"/>
                </a:solidFill>
                <a:latin typeface="Helvetica"/>
                <a:cs typeface="Helvetica"/>
              </a:rPr>
              <a:t> Tiens </a:t>
            </a:r>
            <a:r>
              <a:rPr lang="en-US" b="1" dirty="0" err="1">
                <a:solidFill>
                  <a:srgbClr val="002060"/>
                </a:solidFill>
                <a:latin typeface="Helvetica"/>
                <a:cs typeface="Helvetica"/>
              </a:rPr>
              <a:t>tidak</a:t>
            </a:r>
            <a:r>
              <a:rPr lang="en-US" b="1" dirty="0">
                <a:solidFill>
                  <a:srgbClr val="002060"/>
                </a:solidFill>
                <a:latin typeface="Helvetica"/>
                <a:cs typeface="Helvetica"/>
              </a:rPr>
              <a:t> </a:t>
            </a:r>
            <a:r>
              <a:rPr lang="en-US" b="1" dirty="0" err="1">
                <a:solidFill>
                  <a:srgbClr val="002060"/>
                </a:solidFill>
                <a:latin typeface="Helvetica"/>
                <a:cs typeface="Helvetica"/>
              </a:rPr>
              <a:t>melakukan</a:t>
            </a:r>
            <a:r>
              <a:rPr lang="en-US" b="1" dirty="0">
                <a:solidFill>
                  <a:srgbClr val="002060"/>
                </a:solidFill>
                <a:latin typeface="Helvetica"/>
                <a:cs typeface="Helvetica"/>
              </a:rPr>
              <a:t> </a:t>
            </a:r>
            <a:r>
              <a:rPr lang="en-US" b="1" dirty="0" err="1">
                <a:solidFill>
                  <a:srgbClr val="002060"/>
                </a:solidFill>
                <a:latin typeface="Helvetica"/>
                <a:cs typeface="Helvetica"/>
              </a:rPr>
              <a:t>uji</a:t>
            </a:r>
            <a:r>
              <a:rPr lang="en-US" b="1" dirty="0">
                <a:solidFill>
                  <a:srgbClr val="002060"/>
                </a:solidFill>
                <a:latin typeface="Helvetica"/>
                <a:cs typeface="Helvetica"/>
              </a:rPr>
              <a:t> TDS </a:t>
            </a:r>
            <a:r>
              <a:rPr lang="en-US" b="1" dirty="0" err="1">
                <a:solidFill>
                  <a:srgbClr val="002060"/>
                </a:solidFill>
                <a:latin typeface="Helvetica"/>
                <a:cs typeface="Helvetica"/>
              </a:rPr>
              <a:t>pada</a:t>
            </a:r>
            <a:r>
              <a:rPr lang="en-US" b="1" dirty="0">
                <a:solidFill>
                  <a:srgbClr val="002060"/>
                </a:solidFill>
                <a:latin typeface="Helvetica"/>
                <a:cs typeface="Helvetica"/>
              </a:rPr>
              <a:t> Ultrafiltration </a:t>
            </a:r>
            <a:r>
              <a:rPr lang="id-ID" b="1" dirty="0" smtClean="0">
                <a:solidFill>
                  <a:srgbClr val="002060"/>
                </a:solidFill>
                <a:latin typeface="Helvetica"/>
                <a:cs typeface="Helvetica"/>
              </a:rPr>
              <a:t>  </a:t>
            </a:r>
          </a:p>
          <a:p>
            <a:pPr>
              <a:lnSpc>
                <a:spcPct val="130000"/>
              </a:lnSpc>
            </a:pPr>
            <a:r>
              <a:rPr lang="id-ID" b="1" dirty="0">
                <a:solidFill>
                  <a:srgbClr val="002060"/>
                </a:solidFill>
                <a:latin typeface="Helvetica"/>
                <a:cs typeface="Helvetica"/>
              </a:rPr>
              <a:t> </a:t>
            </a:r>
            <a:r>
              <a:rPr lang="id-ID" b="1" dirty="0" smtClean="0">
                <a:solidFill>
                  <a:srgbClr val="002060"/>
                </a:solidFill>
                <a:latin typeface="Helvetica"/>
                <a:cs typeface="Helvetica"/>
              </a:rPr>
              <a:t>    </a:t>
            </a:r>
            <a:r>
              <a:rPr lang="en-US" b="1" dirty="0" smtClean="0">
                <a:solidFill>
                  <a:srgbClr val="002060"/>
                </a:solidFill>
                <a:latin typeface="Helvetica"/>
                <a:cs typeface="Helvetica"/>
              </a:rPr>
              <a:t>Water </a:t>
            </a:r>
            <a:r>
              <a:rPr lang="en-US" b="1" dirty="0">
                <a:solidFill>
                  <a:srgbClr val="002060"/>
                </a:solidFill>
                <a:latin typeface="Helvetica"/>
                <a:cs typeface="Helvetica"/>
              </a:rPr>
              <a:t>Purifier ?</a:t>
            </a:r>
          </a:p>
          <a:p>
            <a:pPr marL="342900" indent="-342900">
              <a:lnSpc>
                <a:spcPct val="130000"/>
              </a:lnSpc>
              <a:buAutoNum type="arabicPeriod"/>
            </a:pPr>
            <a:endParaRPr lang="en-US" b="1" dirty="0">
              <a:solidFill>
                <a:srgbClr val="002060"/>
              </a:solidFill>
              <a:latin typeface="Helvetica"/>
              <a:cs typeface="Helvetica"/>
            </a:endParaRPr>
          </a:p>
          <a:p>
            <a:pPr marL="344487">
              <a:lnSpc>
                <a:spcPct val="130000"/>
              </a:lnSpc>
            </a:pPr>
            <a:r>
              <a:rPr lang="en-US" dirty="0">
                <a:latin typeface="Helvetica"/>
                <a:cs typeface="Helvetica"/>
              </a:rPr>
              <a:t>TDS </a:t>
            </a:r>
            <a:r>
              <a:rPr lang="en-US" dirty="0" err="1">
                <a:latin typeface="Helvetica"/>
                <a:cs typeface="Helvetica"/>
              </a:rPr>
              <a:t>adalah</a:t>
            </a:r>
            <a:r>
              <a:rPr lang="en-US" dirty="0">
                <a:latin typeface="Helvetica"/>
                <a:cs typeface="Helvetica"/>
              </a:rPr>
              <a:t> </a:t>
            </a:r>
            <a:r>
              <a:rPr lang="en-US" dirty="0" err="1">
                <a:latin typeface="Helvetica"/>
                <a:cs typeface="Helvetica"/>
              </a:rPr>
              <a:t>zat</a:t>
            </a:r>
            <a:r>
              <a:rPr lang="en-US" dirty="0">
                <a:latin typeface="Helvetica"/>
                <a:cs typeface="Helvetica"/>
              </a:rPr>
              <a:t> </a:t>
            </a:r>
            <a:r>
              <a:rPr lang="en-US" dirty="0" err="1">
                <a:latin typeface="Helvetica"/>
                <a:cs typeface="Helvetica"/>
              </a:rPr>
              <a:t>atau</a:t>
            </a:r>
            <a:r>
              <a:rPr lang="en-US" dirty="0">
                <a:latin typeface="Helvetica"/>
                <a:cs typeface="Helvetica"/>
              </a:rPr>
              <a:t> </a:t>
            </a:r>
            <a:r>
              <a:rPr lang="en-US" dirty="0" err="1">
                <a:latin typeface="Helvetica"/>
                <a:cs typeface="Helvetica"/>
              </a:rPr>
              <a:t>partikel</a:t>
            </a:r>
            <a:r>
              <a:rPr lang="en-US" dirty="0">
                <a:latin typeface="Helvetica"/>
                <a:cs typeface="Helvetica"/>
              </a:rPr>
              <a:t> </a:t>
            </a:r>
            <a:r>
              <a:rPr lang="en-US" dirty="0" err="1">
                <a:latin typeface="Helvetica"/>
                <a:cs typeface="Helvetica"/>
              </a:rPr>
              <a:t>padat</a:t>
            </a:r>
            <a:r>
              <a:rPr lang="en-US" dirty="0">
                <a:latin typeface="Helvetica"/>
                <a:cs typeface="Helvetica"/>
              </a:rPr>
              <a:t> </a:t>
            </a:r>
            <a:r>
              <a:rPr lang="en-US" dirty="0" err="1">
                <a:latin typeface="Helvetica"/>
                <a:cs typeface="Helvetica"/>
              </a:rPr>
              <a:t>terlarut</a:t>
            </a:r>
            <a:r>
              <a:rPr lang="en-US" dirty="0">
                <a:latin typeface="Helvetica"/>
                <a:cs typeface="Helvetica"/>
              </a:rPr>
              <a:t> yang </a:t>
            </a:r>
            <a:r>
              <a:rPr lang="en-US" dirty="0" err="1">
                <a:latin typeface="Helvetica"/>
                <a:cs typeface="Helvetica"/>
              </a:rPr>
              <a:t>ditemukan</a:t>
            </a:r>
            <a:r>
              <a:rPr lang="en-US" dirty="0">
                <a:latin typeface="Helvetica"/>
                <a:cs typeface="Helvetica"/>
              </a:rPr>
              <a:t> </a:t>
            </a:r>
            <a:r>
              <a:rPr lang="en-US" dirty="0" err="1">
                <a:latin typeface="Helvetica"/>
                <a:cs typeface="Helvetica"/>
              </a:rPr>
              <a:t>dalam</a:t>
            </a:r>
            <a:r>
              <a:rPr lang="en-US" dirty="0">
                <a:latin typeface="Helvetica"/>
                <a:cs typeface="Helvetica"/>
              </a:rPr>
              <a:t> air </a:t>
            </a:r>
            <a:r>
              <a:rPr lang="en-US" dirty="0" err="1">
                <a:latin typeface="Helvetica"/>
                <a:cs typeface="Helvetica"/>
              </a:rPr>
              <a:t>termasuk</a:t>
            </a:r>
            <a:r>
              <a:rPr lang="en-US" dirty="0">
                <a:latin typeface="Helvetica"/>
                <a:cs typeface="Helvetica"/>
              </a:rPr>
              <a:t> mineral </a:t>
            </a:r>
            <a:r>
              <a:rPr lang="en-US" dirty="0" err="1">
                <a:latin typeface="Helvetica"/>
                <a:cs typeface="Helvetica"/>
              </a:rPr>
              <a:t>natrium</a:t>
            </a:r>
            <a:r>
              <a:rPr lang="en-US" dirty="0">
                <a:latin typeface="Helvetica"/>
                <a:cs typeface="Helvetica"/>
              </a:rPr>
              <a:t> (</a:t>
            </a:r>
            <a:r>
              <a:rPr lang="en-US" dirty="0" err="1">
                <a:latin typeface="Helvetica"/>
                <a:cs typeface="Helvetica"/>
              </a:rPr>
              <a:t>kalsium</a:t>
            </a:r>
            <a:r>
              <a:rPr lang="en-US" dirty="0">
                <a:latin typeface="Helvetica"/>
                <a:cs typeface="Helvetica"/>
              </a:rPr>
              <a:t>, magnesium, </a:t>
            </a:r>
            <a:r>
              <a:rPr lang="en-US" dirty="0" err="1">
                <a:latin typeface="Helvetica"/>
                <a:cs typeface="Helvetica"/>
              </a:rPr>
              <a:t>kalium</a:t>
            </a:r>
            <a:r>
              <a:rPr lang="en-US" dirty="0">
                <a:latin typeface="Helvetica"/>
                <a:cs typeface="Helvetica"/>
              </a:rPr>
              <a:t>, </a:t>
            </a:r>
            <a:r>
              <a:rPr lang="en-US" dirty="0" err="1">
                <a:latin typeface="Helvetica"/>
                <a:cs typeface="Helvetica"/>
              </a:rPr>
              <a:t>karbonat</a:t>
            </a:r>
            <a:r>
              <a:rPr lang="en-US" dirty="0">
                <a:latin typeface="Helvetica"/>
                <a:cs typeface="Helvetica"/>
              </a:rPr>
              <a:t>, </a:t>
            </a:r>
            <a:r>
              <a:rPr lang="en-US" dirty="0" err="1">
                <a:latin typeface="Helvetica"/>
                <a:cs typeface="Helvetica"/>
              </a:rPr>
              <a:t>nitrat</a:t>
            </a:r>
            <a:r>
              <a:rPr lang="en-US" dirty="0">
                <a:latin typeface="Helvetica"/>
                <a:cs typeface="Helvetica"/>
              </a:rPr>
              <a:t>, </a:t>
            </a:r>
            <a:r>
              <a:rPr lang="en-US" dirty="0" err="1">
                <a:latin typeface="Helvetica"/>
                <a:cs typeface="Helvetica"/>
              </a:rPr>
              <a:t>bikarbonat</a:t>
            </a:r>
            <a:r>
              <a:rPr lang="en-US" dirty="0">
                <a:latin typeface="Helvetica"/>
                <a:cs typeface="Helvetica"/>
              </a:rPr>
              <a:t>, </a:t>
            </a:r>
            <a:r>
              <a:rPr lang="en-US" dirty="0" err="1">
                <a:latin typeface="Helvetica"/>
                <a:cs typeface="Helvetica"/>
              </a:rPr>
              <a:t>klorida</a:t>
            </a:r>
            <a:r>
              <a:rPr lang="en-US" dirty="0">
                <a:latin typeface="Helvetica"/>
                <a:cs typeface="Helvetica"/>
              </a:rPr>
              <a:t> </a:t>
            </a:r>
            <a:r>
              <a:rPr lang="en-US" dirty="0" err="1">
                <a:latin typeface="Helvetica"/>
                <a:cs typeface="Helvetica"/>
              </a:rPr>
              <a:t>dan</a:t>
            </a:r>
            <a:r>
              <a:rPr lang="en-US" dirty="0">
                <a:latin typeface="Helvetica"/>
                <a:cs typeface="Helvetica"/>
              </a:rPr>
              <a:t> </a:t>
            </a:r>
            <a:r>
              <a:rPr lang="en-US" dirty="0" err="1">
                <a:latin typeface="Helvetica"/>
                <a:cs typeface="Helvetica"/>
              </a:rPr>
              <a:t>sulfat</a:t>
            </a:r>
            <a:r>
              <a:rPr lang="en-US" dirty="0">
                <a:latin typeface="Helvetica"/>
                <a:cs typeface="Helvetica"/>
              </a:rPr>
              <a:t>.  </a:t>
            </a:r>
            <a:r>
              <a:rPr lang="en-US" b="1" dirty="0" err="1">
                <a:latin typeface="Helvetica"/>
                <a:cs typeface="Helvetica"/>
              </a:rPr>
              <a:t>Uji</a:t>
            </a:r>
            <a:r>
              <a:rPr lang="en-US" b="1" dirty="0">
                <a:latin typeface="Helvetica"/>
                <a:cs typeface="Helvetica"/>
              </a:rPr>
              <a:t> TDS </a:t>
            </a:r>
            <a:r>
              <a:rPr lang="en-US" b="1" dirty="0" err="1">
                <a:latin typeface="Helvetica"/>
                <a:cs typeface="Helvetica"/>
              </a:rPr>
              <a:t>tidak</a:t>
            </a:r>
            <a:r>
              <a:rPr lang="en-US" b="1" dirty="0">
                <a:latin typeface="Helvetica"/>
                <a:cs typeface="Helvetica"/>
              </a:rPr>
              <a:t> </a:t>
            </a:r>
            <a:r>
              <a:rPr lang="en-US" b="1" dirty="0" err="1">
                <a:latin typeface="Helvetica"/>
                <a:cs typeface="Helvetica"/>
              </a:rPr>
              <a:t>akan</a:t>
            </a:r>
            <a:r>
              <a:rPr lang="en-US" b="1" dirty="0">
                <a:latin typeface="Helvetica"/>
                <a:cs typeface="Helvetica"/>
              </a:rPr>
              <a:t> </a:t>
            </a:r>
            <a:r>
              <a:rPr lang="en-US" b="1" dirty="0" err="1">
                <a:latin typeface="Helvetica"/>
                <a:cs typeface="Helvetica"/>
              </a:rPr>
              <a:t>menunjukkan</a:t>
            </a:r>
            <a:r>
              <a:rPr lang="en-US" b="1" dirty="0">
                <a:latin typeface="Helvetica"/>
                <a:cs typeface="Helvetica"/>
              </a:rPr>
              <a:t> </a:t>
            </a:r>
            <a:r>
              <a:rPr lang="en-US" b="1" dirty="0" err="1">
                <a:latin typeface="Helvetica"/>
                <a:cs typeface="Helvetica"/>
              </a:rPr>
              <a:t>hasil</a:t>
            </a:r>
            <a:r>
              <a:rPr lang="en-US" b="1" dirty="0">
                <a:latin typeface="Helvetica"/>
                <a:cs typeface="Helvetica"/>
              </a:rPr>
              <a:t> yang </a:t>
            </a:r>
            <a:r>
              <a:rPr lang="en-US" b="1" dirty="0" err="1">
                <a:latin typeface="Helvetica"/>
                <a:cs typeface="Helvetica"/>
              </a:rPr>
              <a:t>akurat</a:t>
            </a:r>
            <a:r>
              <a:rPr lang="en-US" b="1" dirty="0">
                <a:latin typeface="Helvetica"/>
                <a:cs typeface="Helvetica"/>
              </a:rPr>
              <a:t> </a:t>
            </a:r>
            <a:r>
              <a:rPr lang="en-US" dirty="0" err="1">
                <a:latin typeface="Helvetica"/>
                <a:cs typeface="Helvetica"/>
              </a:rPr>
              <a:t>karena</a:t>
            </a:r>
            <a:r>
              <a:rPr lang="en-US" dirty="0">
                <a:latin typeface="Helvetica"/>
                <a:cs typeface="Helvetica"/>
              </a:rPr>
              <a:t> Tiens Ultrafiltration Water Purifier </a:t>
            </a:r>
            <a:r>
              <a:rPr lang="en-US" dirty="0" err="1">
                <a:latin typeface="Helvetica"/>
                <a:cs typeface="Helvetica"/>
              </a:rPr>
              <a:t>selain</a:t>
            </a:r>
            <a:r>
              <a:rPr lang="en-US" dirty="0">
                <a:latin typeface="Helvetica"/>
                <a:cs typeface="Helvetica"/>
              </a:rPr>
              <a:t> </a:t>
            </a:r>
            <a:r>
              <a:rPr lang="en-US" dirty="0" err="1">
                <a:latin typeface="Helvetica"/>
                <a:cs typeface="Helvetica"/>
              </a:rPr>
              <a:t>mampu</a:t>
            </a:r>
            <a:r>
              <a:rPr lang="en-US" dirty="0">
                <a:latin typeface="Helvetica"/>
                <a:cs typeface="Helvetica"/>
              </a:rPr>
              <a:t> </a:t>
            </a:r>
            <a:r>
              <a:rPr lang="en-US" dirty="0" err="1">
                <a:latin typeface="Helvetica"/>
                <a:cs typeface="Helvetica"/>
              </a:rPr>
              <a:t>menghilangkan</a:t>
            </a:r>
            <a:r>
              <a:rPr lang="en-US" dirty="0">
                <a:latin typeface="Helvetica"/>
                <a:cs typeface="Helvetica"/>
              </a:rPr>
              <a:t> </a:t>
            </a:r>
            <a:r>
              <a:rPr lang="en-US" dirty="0" err="1">
                <a:latin typeface="Helvetica"/>
                <a:cs typeface="Helvetica"/>
              </a:rPr>
              <a:t>partikel</a:t>
            </a:r>
            <a:r>
              <a:rPr lang="en-US" dirty="0">
                <a:latin typeface="Helvetica"/>
                <a:cs typeface="Helvetica"/>
              </a:rPr>
              <a:t> juga </a:t>
            </a:r>
            <a:r>
              <a:rPr lang="en-US" dirty="0" err="1">
                <a:latin typeface="Helvetica"/>
                <a:cs typeface="Helvetica"/>
              </a:rPr>
              <a:t>dapat</a:t>
            </a:r>
            <a:r>
              <a:rPr lang="en-US" dirty="0">
                <a:latin typeface="Helvetica"/>
                <a:cs typeface="Helvetica"/>
              </a:rPr>
              <a:t> </a:t>
            </a:r>
            <a:r>
              <a:rPr lang="en-US" dirty="0" err="1">
                <a:latin typeface="Helvetica"/>
                <a:cs typeface="Helvetica"/>
              </a:rPr>
              <a:t>mempertahankan</a:t>
            </a:r>
            <a:r>
              <a:rPr lang="en-US" dirty="0">
                <a:latin typeface="Helvetica"/>
                <a:cs typeface="Helvetica"/>
              </a:rPr>
              <a:t> mineral </a:t>
            </a:r>
            <a:r>
              <a:rPr lang="en-US" dirty="0" err="1">
                <a:latin typeface="Helvetica"/>
                <a:cs typeface="Helvetica"/>
              </a:rPr>
              <a:t>bermanfaat</a:t>
            </a:r>
            <a:r>
              <a:rPr lang="en-US" dirty="0">
                <a:latin typeface="Helvetica"/>
                <a:cs typeface="Helvetica"/>
              </a:rPr>
              <a:t> </a:t>
            </a:r>
            <a:r>
              <a:rPr lang="en-US" dirty="0" err="1">
                <a:latin typeface="Helvetica"/>
                <a:cs typeface="Helvetica"/>
              </a:rPr>
              <a:t>dalam</a:t>
            </a:r>
            <a:r>
              <a:rPr lang="en-US" dirty="0">
                <a:latin typeface="Helvetica"/>
                <a:cs typeface="Helvetica"/>
              </a:rPr>
              <a:t> air.</a:t>
            </a:r>
          </a:p>
        </p:txBody>
      </p:sp>
    </p:spTree>
    <p:extLst>
      <p:ext uri="{BB962C8B-B14F-4D97-AF65-F5344CB8AC3E}">
        <p14:creationId xmlns:p14="http://schemas.microsoft.com/office/powerpoint/2010/main" val="3657820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15000"/>
          </a:blip>
          <a:stretch>
            <a:fillRect/>
          </a:stretch>
        </p:blipFill>
        <p:spPr>
          <a:xfrm>
            <a:off x="0" y="0"/>
            <a:ext cx="9129713" cy="5143500"/>
          </a:xfrm>
          <a:prstGeom prst="rect">
            <a:avLst/>
          </a:prstGeom>
        </p:spPr>
      </p:pic>
      <p:sp>
        <p:nvSpPr>
          <p:cNvPr id="9" name="矩形 6">
            <a:extLst>
              <a:ext uri="{FF2B5EF4-FFF2-40B4-BE49-F238E27FC236}">
                <a16:creationId xmlns="" xmlns:a16="http://schemas.microsoft.com/office/drawing/2014/main" id="{4B5E42F8-8675-4889-B9E0-0E7483890CDD}"/>
              </a:ext>
            </a:extLst>
          </p:cNvPr>
          <p:cNvSpPr/>
          <p:nvPr/>
        </p:nvSpPr>
        <p:spPr>
          <a:xfrm>
            <a:off x="409222" y="147296"/>
            <a:ext cx="9144000" cy="584776"/>
          </a:xfrm>
          <a:prstGeom prst="rect">
            <a:avLst/>
          </a:prstGeom>
        </p:spPr>
        <p:txBody>
          <a:bodyPr wrap="square">
            <a:spAutoFit/>
          </a:bodyPr>
          <a:lstStyle/>
          <a:p>
            <a:r>
              <a:rPr lang="en-US" altLang="zh-CN" sz="3200" b="1" dirty="0" err="1" smtClean="0">
                <a:solidFill>
                  <a:srgbClr val="002060"/>
                </a:solidFill>
                <a:latin typeface="Helvetica"/>
                <a:ea typeface="Microsoft YaHei" panose="020B0503020204020204" pitchFamily="34" charset="-122"/>
                <a:cs typeface="Helvetica"/>
              </a:rPr>
              <a:t>Pertanyaan</a:t>
            </a:r>
            <a:r>
              <a:rPr lang="en-US" altLang="zh-CN" sz="3200" b="1" dirty="0" smtClean="0">
                <a:solidFill>
                  <a:srgbClr val="002060"/>
                </a:solidFill>
                <a:latin typeface="Helvetica"/>
                <a:ea typeface="Microsoft YaHei" panose="020B0503020204020204" pitchFamily="34" charset="-122"/>
                <a:cs typeface="Helvetica"/>
              </a:rPr>
              <a:t> </a:t>
            </a:r>
            <a:r>
              <a:rPr lang="en-US" altLang="zh-CN" sz="3200" b="1" dirty="0" err="1">
                <a:solidFill>
                  <a:srgbClr val="002060"/>
                </a:solidFill>
                <a:latin typeface="Helvetica"/>
                <a:ea typeface="Microsoft YaHei" panose="020B0503020204020204" pitchFamily="34" charset="-122"/>
                <a:cs typeface="Helvetica"/>
              </a:rPr>
              <a:t>Umum</a:t>
            </a:r>
            <a:endParaRPr lang="en-US" altLang="zh-CN" sz="3200" b="1" dirty="0">
              <a:solidFill>
                <a:srgbClr val="002060"/>
              </a:solidFill>
              <a:latin typeface="Helvetica"/>
              <a:ea typeface="Microsoft YaHei" panose="020B0503020204020204" pitchFamily="34" charset="-122"/>
              <a:cs typeface="Helvetica"/>
            </a:endParaRPr>
          </a:p>
        </p:txBody>
      </p:sp>
      <p:sp>
        <p:nvSpPr>
          <p:cNvPr id="12" name="TextBox 11"/>
          <p:cNvSpPr txBox="1"/>
          <p:nvPr/>
        </p:nvSpPr>
        <p:spPr>
          <a:xfrm>
            <a:off x="225778" y="912753"/>
            <a:ext cx="8650111" cy="2175852"/>
          </a:xfrm>
          <a:prstGeom prst="rect">
            <a:avLst/>
          </a:prstGeom>
          <a:noFill/>
        </p:spPr>
        <p:txBody>
          <a:bodyPr wrap="square" rtlCol="0">
            <a:spAutoFit/>
          </a:bodyPr>
          <a:lstStyle/>
          <a:p>
            <a:pPr>
              <a:lnSpc>
                <a:spcPct val="150000"/>
              </a:lnSpc>
            </a:pPr>
            <a:r>
              <a:rPr lang="id-ID" b="1" dirty="0" smtClean="0">
                <a:solidFill>
                  <a:srgbClr val="002060"/>
                </a:solidFill>
                <a:latin typeface="Helvetica"/>
                <a:ea typeface="Microsoft YaHei" panose="020B0503020204020204" pitchFamily="34" charset="-122"/>
                <a:cs typeface="Helvetica"/>
              </a:rPr>
              <a:t>7. </a:t>
            </a:r>
            <a:r>
              <a:rPr lang="en-US" b="1" dirty="0" err="1" smtClean="0">
                <a:solidFill>
                  <a:srgbClr val="002060"/>
                </a:solidFill>
                <a:latin typeface="Helvetica"/>
                <a:ea typeface="Microsoft YaHei" panose="020B0503020204020204" pitchFamily="34" charset="-122"/>
                <a:cs typeface="Helvetica"/>
              </a:rPr>
              <a:t>Bagaimana</a:t>
            </a:r>
            <a:r>
              <a:rPr lang="en-US" b="1" dirty="0" smtClean="0">
                <a:solidFill>
                  <a:srgbClr val="002060"/>
                </a:solidFill>
                <a:latin typeface="Helvetica"/>
                <a:ea typeface="Microsoft YaHei" panose="020B0503020204020204" pitchFamily="34" charset="-122"/>
                <a:cs typeface="Helvetica"/>
              </a:rPr>
              <a:t> </a:t>
            </a:r>
            <a:r>
              <a:rPr lang="en-US" b="1" dirty="0" err="1">
                <a:solidFill>
                  <a:srgbClr val="002060"/>
                </a:solidFill>
                <a:latin typeface="Helvetica"/>
                <a:ea typeface="Microsoft YaHei" panose="020B0503020204020204" pitchFamily="34" charset="-122"/>
                <a:cs typeface="Helvetica"/>
              </a:rPr>
              <a:t>cara</a:t>
            </a:r>
            <a:r>
              <a:rPr lang="en-US" b="1" dirty="0">
                <a:solidFill>
                  <a:srgbClr val="002060"/>
                </a:solidFill>
                <a:latin typeface="Helvetica"/>
                <a:ea typeface="Microsoft YaHei" panose="020B0503020204020204" pitchFamily="34" charset="-122"/>
                <a:cs typeface="Helvetica"/>
              </a:rPr>
              <a:t> </a:t>
            </a:r>
            <a:r>
              <a:rPr lang="en-US" b="1" dirty="0" err="1">
                <a:solidFill>
                  <a:srgbClr val="002060"/>
                </a:solidFill>
                <a:latin typeface="Helvetica"/>
                <a:ea typeface="Microsoft YaHei" panose="020B0503020204020204" pitchFamily="34" charset="-122"/>
                <a:cs typeface="Helvetica"/>
              </a:rPr>
              <a:t>mengetahu</a:t>
            </a:r>
            <a:r>
              <a:rPr lang="en-US" altLang="zh-CN" b="1" dirty="0" err="1">
                <a:solidFill>
                  <a:srgbClr val="002060"/>
                </a:solidFill>
                <a:latin typeface="Helvetica"/>
                <a:ea typeface="Microsoft YaHei" panose="020B0503020204020204" pitchFamily="34" charset="-122"/>
                <a:cs typeface="Helvetica"/>
              </a:rPr>
              <a:t>i</a:t>
            </a:r>
            <a:r>
              <a:rPr lang="en-US" b="1" dirty="0">
                <a:solidFill>
                  <a:srgbClr val="002060"/>
                </a:solidFill>
                <a:latin typeface="Helvetica"/>
                <a:ea typeface="Microsoft YaHei" panose="020B0503020204020204" pitchFamily="34" charset="-122"/>
                <a:cs typeface="Helvetica"/>
              </a:rPr>
              <a:t> masa </a:t>
            </a:r>
            <a:r>
              <a:rPr lang="en-US" b="1" dirty="0" err="1">
                <a:solidFill>
                  <a:srgbClr val="002060"/>
                </a:solidFill>
                <a:latin typeface="Helvetica"/>
                <a:ea typeface="Microsoft YaHei" panose="020B0503020204020204" pitchFamily="34" charset="-122"/>
                <a:cs typeface="Helvetica"/>
              </a:rPr>
              <a:t>pakai</a:t>
            </a:r>
            <a:r>
              <a:rPr lang="en-US" b="1" dirty="0">
                <a:solidFill>
                  <a:srgbClr val="002060"/>
                </a:solidFill>
                <a:latin typeface="Helvetica"/>
                <a:ea typeface="Microsoft YaHei" panose="020B0503020204020204" pitchFamily="34" charset="-122"/>
                <a:cs typeface="Helvetica"/>
              </a:rPr>
              <a:t> filter </a:t>
            </a:r>
            <a:r>
              <a:rPr lang="en-US" b="1" dirty="0" err="1">
                <a:solidFill>
                  <a:srgbClr val="002060"/>
                </a:solidFill>
                <a:latin typeface="Helvetica"/>
                <a:ea typeface="Microsoft YaHei" panose="020B0503020204020204" pitchFamily="34" charset="-122"/>
                <a:cs typeface="Helvetica"/>
              </a:rPr>
              <a:t>dan</a:t>
            </a:r>
            <a:r>
              <a:rPr lang="en-US" b="1" dirty="0">
                <a:solidFill>
                  <a:srgbClr val="002060"/>
                </a:solidFill>
                <a:latin typeface="Helvetica"/>
                <a:ea typeface="Microsoft YaHei" panose="020B0503020204020204" pitchFamily="34" charset="-122"/>
                <a:cs typeface="Helvetica"/>
              </a:rPr>
              <a:t> </a:t>
            </a:r>
            <a:r>
              <a:rPr lang="en-US" b="1" dirty="0" err="1">
                <a:solidFill>
                  <a:srgbClr val="002060"/>
                </a:solidFill>
                <a:latin typeface="Helvetica"/>
                <a:ea typeface="Microsoft YaHei" panose="020B0503020204020204" pitchFamily="34" charset="-122"/>
                <a:cs typeface="Helvetica"/>
              </a:rPr>
              <a:t>baterai</a:t>
            </a:r>
            <a:r>
              <a:rPr lang="en-US" b="1" dirty="0">
                <a:solidFill>
                  <a:srgbClr val="002060"/>
                </a:solidFill>
                <a:latin typeface="Helvetica"/>
                <a:ea typeface="Microsoft YaHei" panose="020B0503020204020204" pitchFamily="34" charset="-122"/>
                <a:cs typeface="Helvetica"/>
              </a:rPr>
              <a:t> </a:t>
            </a:r>
            <a:r>
              <a:rPr lang="en-US" b="1" dirty="0" err="1">
                <a:solidFill>
                  <a:srgbClr val="002060"/>
                </a:solidFill>
                <a:latin typeface="Helvetica"/>
                <a:ea typeface="Microsoft YaHei" panose="020B0503020204020204" pitchFamily="34" charset="-122"/>
                <a:cs typeface="Helvetica"/>
              </a:rPr>
              <a:t>telah</a:t>
            </a:r>
            <a:r>
              <a:rPr lang="en-US" b="1" dirty="0">
                <a:solidFill>
                  <a:srgbClr val="002060"/>
                </a:solidFill>
                <a:latin typeface="Helvetica"/>
                <a:ea typeface="Microsoft YaHei" panose="020B0503020204020204" pitchFamily="34" charset="-122"/>
                <a:cs typeface="Helvetica"/>
              </a:rPr>
              <a:t> </a:t>
            </a:r>
            <a:r>
              <a:rPr lang="en-US" b="1" dirty="0" err="1">
                <a:solidFill>
                  <a:srgbClr val="002060"/>
                </a:solidFill>
                <a:latin typeface="Helvetica"/>
                <a:ea typeface="Microsoft YaHei" panose="020B0503020204020204" pitchFamily="34" charset="-122"/>
                <a:cs typeface="Helvetica"/>
              </a:rPr>
              <a:t>habis</a:t>
            </a:r>
            <a:r>
              <a:rPr lang="en-US" b="1" dirty="0">
                <a:solidFill>
                  <a:srgbClr val="002060"/>
                </a:solidFill>
                <a:latin typeface="Helvetica"/>
                <a:ea typeface="Microsoft YaHei" panose="020B0503020204020204" pitchFamily="34" charset="-122"/>
                <a:cs typeface="Helvetica"/>
              </a:rPr>
              <a:t>.?</a:t>
            </a:r>
          </a:p>
          <a:p>
            <a:pPr marL="293688">
              <a:lnSpc>
                <a:spcPct val="150000"/>
              </a:lnSpc>
            </a:pPr>
            <a:endParaRPr lang="en-US" b="1" dirty="0">
              <a:solidFill>
                <a:srgbClr val="002060"/>
              </a:solidFill>
              <a:latin typeface="Helvetica"/>
              <a:ea typeface="Microsoft YaHei" panose="020B0503020204020204" pitchFamily="34" charset="-122"/>
              <a:cs typeface="Helvetica"/>
            </a:endParaRPr>
          </a:p>
          <a:p>
            <a:pPr marL="293688">
              <a:lnSpc>
                <a:spcPct val="150000"/>
              </a:lnSpc>
            </a:pPr>
            <a:r>
              <a:rPr lang="en-US" dirty="0" err="1">
                <a:latin typeface="Helvetica"/>
                <a:ea typeface="Microsoft YaHei" panose="020B0503020204020204" pitchFamily="34" charset="-122"/>
                <a:cs typeface="Helvetica"/>
              </a:rPr>
              <a:t>Pada</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tampilan</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depan</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produk</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tersedia</a:t>
            </a:r>
            <a:r>
              <a:rPr lang="en-US" dirty="0">
                <a:latin typeface="Helvetica"/>
                <a:ea typeface="Microsoft YaHei" panose="020B0503020204020204" pitchFamily="34" charset="-122"/>
                <a:cs typeface="Helvetica"/>
              </a:rPr>
              <a:t> </a:t>
            </a:r>
            <a:r>
              <a:rPr lang="en-US" b="1" dirty="0">
                <a:latin typeface="Helvetica"/>
                <a:ea typeface="Microsoft YaHei" panose="020B0503020204020204" pitchFamily="34" charset="-122"/>
                <a:cs typeface="Helvetica"/>
              </a:rPr>
              <a:t>panel </a:t>
            </a:r>
            <a:r>
              <a:rPr lang="en-US" b="1" dirty="0" err="1">
                <a:latin typeface="Helvetica"/>
                <a:ea typeface="Microsoft YaHei" panose="020B0503020204020204" pitchFamily="34" charset="-122"/>
                <a:cs typeface="Helvetica"/>
              </a:rPr>
              <a:t>indikator</a:t>
            </a:r>
            <a:r>
              <a:rPr lang="en-US" b="1" dirty="0">
                <a:latin typeface="Helvetica"/>
                <a:ea typeface="Microsoft YaHei" panose="020B0503020204020204" pitchFamily="34" charset="-122"/>
                <a:cs typeface="Helvetica"/>
              </a:rPr>
              <a:t> &amp; </a:t>
            </a:r>
            <a:r>
              <a:rPr lang="en-US" b="1" dirty="0" err="1">
                <a:latin typeface="Helvetica"/>
                <a:ea typeface="Microsoft YaHei" panose="020B0503020204020204" pitchFamily="34" charset="-122"/>
                <a:cs typeface="Helvetica"/>
              </a:rPr>
              <a:t>nomor</a:t>
            </a:r>
            <a:r>
              <a:rPr lang="en-US" b="1" dirty="0">
                <a:latin typeface="Helvetica"/>
                <a:ea typeface="Microsoft YaHei" panose="020B0503020204020204" pitchFamily="34" charset="-122"/>
                <a:cs typeface="Helvetica"/>
              </a:rPr>
              <a:t> </a:t>
            </a:r>
            <a:r>
              <a:rPr lang="en-US" b="1" dirty="0" err="1">
                <a:latin typeface="Helvetica"/>
                <a:ea typeface="Microsoft YaHei" panose="020B0503020204020204" pitchFamily="34" charset="-122"/>
                <a:cs typeface="Helvetica"/>
              </a:rPr>
              <a:t>pada</a:t>
            </a:r>
            <a:r>
              <a:rPr lang="en-US" b="1" dirty="0">
                <a:latin typeface="Helvetica"/>
                <a:ea typeface="Microsoft YaHei" panose="020B0503020204020204" pitchFamily="34" charset="-122"/>
                <a:cs typeface="Helvetica"/>
              </a:rPr>
              <a:t> panel </a:t>
            </a:r>
            <a:r>
              <a:rPr lang="en-US" b="1" dirty="0" err="1">
                <a:latin typeface="Helvetica"/>
                <a:ea typeface="Microsoft YaHei" panose="020B0503020204020204" pitchFamily="34" charset="-122"/>
                <a:cs typeface="Helvetica"/>
              </a:rPr>
              <a:t>indikator</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akan</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berkedip</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saat</a:t>
            </a:r>
            <a:r>
              <a:rPr lang="en-US" dirty="0">
                <a:latin typeface="Helvetica"/>
                <a:ea typeface="Microsoft YaHei" panose="020B0503020204020204" pitchFamily="34" charset="-122"/>
                <a:cs typeface="Helvetica"/>
              </a:rPr>
              <a:t> masa </a:t>
            </a:r>
            <a:r>
              <a:rPr lang="en-US" dirty="0" err="1">
                <a:latin typeface="Helvetica"/>
                <a:ea typeface="Microsoft YaHei" panose="020B0503020204020204" pitchFamily="34" charset="-122"/>
                <a:cs typeface="Helvetica"/>
              </a:rPr>
              <a:t>pakai</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telah</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habis</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untuk</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menunjukkan</a:t>
            </a:r>
            <a:r>
              <a:rPr lang="en-US" dirty="0">
                <a:latin typeface="Helvetica"/>
                <a:ea typeface="Microsoft YaHei" panose="020B0503020204020204" pitchFamily="34" charset="-122"/>
                <a:cs typeface="Helvetica"/>
              </a:rPr>
              <a:t> filter mana yang </a:t>
            </a:r>
            <a:r>
              <a:rPr lang="en-US" dirty="0" err="1">
                <a:latin typeface="Helvetica"/>
                <a:ea typeface="Microsoft YaHei" panose="020B0503020204020204" pitchFamily="34" charset="-122"/>
                <a:cs typeface="Helvetica"/>
              </a:rPr>
              <a:t>perlu</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diganti</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Begitu</a:t>
            </a:r>
            <a:r>
              <a:rPr lang="en-US" dirty="0">
                <a:latin typeface="Helvetica"/>
                <a:ea typeface="Microsoft YaHei" panose="020B0503020204020204" pitchFamily="34" charset="-122"/>
                <a:cs typeface="Helvetica"/>
              </a:rPr>
              <a:t> pula </a:t>
            </a:r>
            <a:r>
              <a:rPr lang="en-US" dirty="0" err="1">
                <a:latin typeface="Helvetica"/>
                <a:ea typeface="Microsoft YaHei" panose="020B0503020204020204" pitchFamily="34" charset="-122"/>
                <a:cs typeface="Helvetica"/>
              </a:rPr>
              <a:t>sama</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halnya</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dengan</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baterai</a:t>
            </a:r>
            <a:r>
              <a:rPr lang="en-US" dirty="0">
                <a:latin typeface="Helvetica"/>
                <a:ea typeface="Microsoft YaHei" panose="020B0503020204020204" pitchFamily="34" charset="-122"/>
                <a:cs typeface="Helvetica"/>
              </a:rPr>
              <a:t>.</a:t>
            </a:r>
          </a:p>
        </p:txBody>
      </p:sp>
    </p:spTree>
    <p:extLst>
      <p:ext uri="{BB962C8B-B14F-4D97-AF65-F5344CB8AC3E}">
        <p14:creationId xmlns:p14="http://schemas.microsoft.com/office/powerpoint/2010/main" val="39039523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15000"/>
          </a:blip>
          <a:stretch>
            <a:fillRect/>
          </a:stretch>
        </p:blipFill>
        <p:spPr>
          <a:xfrm>
            <a:off x="0" y="0"/>
            <a:ext cx="9129713" cy="5143500"/>
          </a:xfrm>
          <a:prstGeom prst="rect">
            <a:avLst/>
          </a:prstGeom>
        </p:spPr>
      </p:pic>
      <p:sp>
        <p:nvSpPr>
          <p:cNvPr id="9" name="矩形 6">
            <a:extLst>
              <a:ext uri="{FF2B5EF4-FFF2-40B4-BE49-F238E27FC236}">
                <a16:creationId xmlns="" xmlns:a16="http://schemas.microsoft.com/office/drawing/2014/main" id="{4B5E42F8-8675-4889-B9E0-0E7483890CDD}"/>
              </a:ext>
            </a:extLst>
          </p:cNvPr>
          <p:cNvSpPr/>
          <p:nvPr/>
        </p:nvSpPr>
        <p:spPr>
          <a:xfrm>
            <a:off x="409222" y="147296"/>
            <a:ext cx="9144000" cy="584776"/>
          </a:xfrm>
          <a:prstGeom prst="rect">
            <a:avLst/>
          </a:prstGeom>
        </p:spPr>
        <p:txBody>
          <a:bodyPr wrap="square">
            <a:spAutoFit/>
          </a:bodyPr>
          <a:lstStyle/>
          <a:p>
            <a:r>
              <a:rPr lang="en-US" altLang="zh-CN" sz="3200" b="1" dirty="0" err="1" smtClean="0">
                <a:solidFill>
                  <a:srgbClr val="002060"/>
                </a:solidFill>
                <a:latin typeface="Helvetica"/>
                <a:ea typeface="Microsoft YaHei" panose="020B0503020204020204" pitchFamily="34" charset="-122"/>
                <a:cs typeface="Helvetica"/>
              </a:rPr>
              <a:t>Pertanyaan</a:t>
            </a:r>
            <a:r>
              <a:rPr lang="en-US" altLang="zh-CN" sz="3200" b="1" dirty="0" smtClean="0">
                <a:solidFill>
                  <a:srgbClr val="002060"/>
                </a:solidFill>
                <a:latin typeface="Helvetica"/>
                <a:ea typeface="Microsoft YaHei" panose="020B0503020204020204" pitchFamily="34" charset="-122"/>
                <a:cs typeface="Helvetica"/>
              </a:rPr>
              <a:t> </a:t>
            </a:r>
            <a:r>
              <a:rPr lang="en-US" altLang="zh-CN" sz="3200" b="1" dirty="0" err="1">
                <a:solidFill>
                  <a:srgbClr val="002060"/>
                </a:solidFill>
                <a:latin typeface="Helvetica"/>
                <a:ea typeface="Microsoft YaHei" panose="020B0503020204020204" pitchFamily="34" charset="-122"/>
                <a:cs typeface="Helvetica"/>
              </a:rPr>
              <a:t>Umum</a:t>
            </a:r>
            <a:endParaRPr lang="en-US" altLang="zh-CN" sz="3200" b="1" dirty="0">
              <a:solidFill>
                <a:srgbClr val="002060"/>
              </a:solidFill>
              <a:latin typeface="Helvetica"/>
              <a:ea typeface="Microsoft YaHei" panose="020B0503020204020204" pitchFamily="34" charset="-122"/>
              <a:cs typeface="Helvetica"/>
            </a:endParaRPr>
          </a:p>
        </p:txBody>
      </p:sp>
      <p:sp>
        <p:nvSpPr>
          <p:cNvPr id="12" name="TextBox 11"/>
          <p:cNvSpPr txBox="1"/>
          <p:nvPr/>
        </p:nvSpPr>
        <p:spPr>
          <a:xfrm>
            <a:off x="225778" y="912753"/>
            <a:ext cx="8650111" cy="2585323"/>
          </a:xfrm>
          <a:prstGeom prst="rect">
            <a:avLst/>
          </a:prstGeom>
          <a:noFill/>
        </p:spPr>
        <p:txBody>
          <a:bodyPr wrap="square" rtlCol="0">
            <a:spAutoFit/>
          </a:bodyPr>
          <a:lstStyle/>
          <a:p>
            <a:pPr marL="342900" lvl="0" indent="-342900">
              <a:lnSpc>
                <a:spcPct val="150000"/>
              </a:lnSpc>
              <a:buAutoNum type="arabicPeriod" startAt="8"/>
            </a:pPr>
            <a:r>
              <a:rPr lang="en-US" b="1" dirty="0" err="1" smtClean="0">
                <a:solidFill>
                  <a:srgbClr val="002060"/>
                </a:solidFill>
                <a:latin typeface="Helvetica"/>
                <a:ea typeface="Microsoft YaHei" panose="020B0503020204020204" pitchFamily="34" charset="-122"/>
                <a:cs typeface="Helvetica"/>
              </a:rPr>
              <a:t>S</a:t>
            </a:r>
            <a:r>
              <a:rPr lang="en-US" altLang="zh-CN" b="1" dirty="0" err="1" smtClean="0">
                <a:solidFill>
                  <a:srgbClr val="002060"/>
                </a:solidFill>
                <a:latin typeface="Helvetica"/>
                <a:ea typeface="Microsoft YaHei" panose="020B0503020204020204" pitchFamily="34" charset="-122"/>
                <a:cs typeface="Helvetica"/>
              </a:rPr>
              <a:t>aat</a:t>
            </a:r>
            <a:r>
              <a:rPr lang="en-US" altLang="zh-CN" b="1" dirty="0" smtClean="0">
                <a:solidFill>
                  <a:srgbClr val="002060"/>
                </a:solidFill>
                <a:latin typeface="Helvetica"/>
                <a:ea typeface="Microsoft YaHei" panose="020B0503020204020204" pitchFamily="34" charset="-122"/>
                <a:cs typeface="Helvetica"/>
              </a:rPr>
              <a:t> </a:t>
            </a:r>
            <a:r>
              <a:rPr lang="en-US" altLang="zh-CN" b="1" dirty="0">
                <a:solidFill>
                  <a:srgbClr val="002060"/>
                </a:solidFill>
                <a:latin typeface="Helvetica"/>
                <a:ea typeface="Microsoft YaHei" panose="020B0503020204020204" pitchFamily="34" charset="-122"/>
                <a:cs typeface="Helvetica"/>
              </a:rPr>
              <a:t>masa </a:t>
            </a:r>
            <a:r>
              <a:rPr lang="en-US" altLang="zh-CN" b="1" dirty="0" err="1">
                <a:solidFill>
                  <a:srgbClr val="002060"/>
                </a:solidFill>
                <a:latin typeface="Helvetica"/>
                <a:ea typeface="Microsoft YaHei" panose="020B0503020204020204" pitchFamily="34" charset="-122"/>
                <a:cs typeface="Helvetica"/>
              </a:rPr>
              <a:t>pakai</a:t>
            </a:r>
            <a:r>
              <a:rPr lang="en-US" altLang="zh-CN" b="1" dirty="0">
                <a:solidFill>
                  <a:srgbClr val="002060"/>
                </a:solidFill>
                <a:latin typeface="Helvetica"/>
                <a:ea typeface="Microsoft YaHei" panose="020B0503020204020204" pitchFamily="34" charset="-122"/>
                <a:cs typeface="Helvetica"/>
              </a:rPr>
              <a:t> filter </a:t>
            </a:r>
            <a:r>
              <a:rPr lang="en-US" altLang="zh-CN" b="1" dirty="0" err="1">
                <a:solidFill>
                  <a:srgbClr val="002060"/>
                </a:solidFill>
                <a:latin typeface="Helvetica"/>
                <a:ea typeface="Microsoft YaHei" panose="020B0503020204020204" pitchFamily="34" charset="-122"/>
                <a:cs typeface="Helvetica"/>
              </a:rPr>
              <a:t>telah</a:t>
            </a:r>
            <a:r>
              <a:rPr lang="en-US" altLang="zh-CN" b="1" dirty="0">
                <a:solidFill>
                  <a:srgbClr val="002060"/>
                </a:solidFill>
                <a:latin typeface="Helvetica"/>
                <a:ea typeface="Microsoft YaHei" panose="020B0503020204020204" pitchFamily="34" charset="-122"/>
                <a:cs typeface="Helvetica"/>
              </a:rPr>
              <a:t> </a:t>
            </a:r>
            <a:r>
              <a:rPr lang="en-US" altLang="zh-CN" b="1" dirty="0" err="1">
                <a:solidFill>
                  <a:srgbClr val="002060"/>
                </a:solidFill>
                <a:latin typeface="Helvetica"/>
                <a:ea typeface="Microsoft YaHei" panose="020B0503020204020204" pitchFamily="34" charset="-122"/>
                <a:cs typeface="Helvetica"/>
              </a:rPr>
              <a:t>habis</a:t>
            </a:r>
            <a:r>
              <a:rPr lang="en-US" altLang="zh-CN" b="1" dirty="0">
                <a:solidFill>
                  <a:srgbClr val="002060"/>
                </a:solidFill>
                <a:latin typeface="Helvetica"/>
                <a:ea typeface="Microsoft YaHei" panose="020B0503020204020204" pitchFamily="34" charset="-122"/>
                <a:cs typeface="Helvetica"/>
              </a:rPr>
              <a:t>, </a:t>
            </a:r>
            <a:r>
              <a:rPr lang="en-US" altLang="zh-CN" b="1" dirty="0" err="1">
                <a:solidFill>
                  <a:srgbClr val="002060"/>
                </a:solidFill>
                <a:latin typeface="Helvetica"/>
                <a:ea typeface="Microsoft YaHei" panose="020B0503020204020204" pitchFamily="34" charset="-122"/>
                <a:cs typeface="Helvetica"/>
              </a:rPr>
              <a:t>bagaimana</a:t>
            </a:r>
            <a:r>
              <a:rPr lang="en-US" altLang="zh-CN" b="1" dirty="0">
                <a:solidFill>
                  <a:srgbClr val="002060"/>
                </a:solidFill>
                <a:latin typeface="Helvetica"/>
                <a:ea typeface="Microsoft YaHei" panose="020B0503020204020204" pitchFamily="34" charset="-122"/>
                <a:cs typeface="Helvetica"/>
              </a:rPr>
              <a:t> </a:t>
            </a:r>
            <a:r>
              <a:rPr lang="en-US" altLang="zh-CN" b="1" dirty="0" err="1">
                <a:solidFill>
                  <a:srgbClr val="002060"/>
                </a:solidFill>
                <a:latin typeface="Helvetica"/>
                <a:ea typeface="Microsoft YaHei" panose="020B0503020204020204" pitchFamily="34" charset="-122"/>
                <a:cs typeface="Helvetica"/>
              </a:rPr>
              <a:t>cara</a:t>
            </a:r>
            <a:r>
              <a:rPr lang="en-US" altLang="zh-CN" b="1" dirty="0">
                <a:solidFill>
                  <a:srgbClr val="002060"/>
                </a:solidFill>
                <a:latin typeface="Helvetica"/>
                <a:ea typeface="Microsoft YaHei" panose="020B0503020204020204" pitchFamily="34" charset="-122"/>
                <a:cs typeface="Helvetica"/>
              </a:rPr>
              <a:t> </a:t>
            </a:r>
            <a:r>
              <a:rPr lang="en-US" altLang="zh-CN" b="1" dirty="0" err="1">
                <a:solidFill>
                  <a:srgbClr val="002060"/>
                </a:solidFill>
                <a:latin typeface="Helvetica"/>
                <a:ea typeface="Microsoft YaHei" panose="020B0503020204020204" pitchFamily="34" charset="-122"/>
                <a:cs typeface="Helvetica"/>
              </a:rPr>
              <a:t>menggantinya</a:t>
            </a:r>
            <a:r>
              <a:rPr lang="en-US" altLang="zh-CN" b="1" dirty="0">
                <a:solidFill>
                  <a:srgbClr val="002060"/>
                </a:solidFill>
                <a:latin typeface="Helvetica"/>
                <a:ea typeface="Microsoft YaHei" panose="020B0503020204020204" pitchFamily="34" charset="-122"/>
                <a:cs typeface="Helvetica"/>
              </a:rPr>
              <a:t>? </a:t>
            </a:r>
            <a:r>
              <a:rPr lang="en-US" altLang="zh-CN" b="1" dirty="0" err="1">
                <a:solidFill>
                  <a:srgbClr val="002060"/>
                </a:solidFill>
                <a:latin typeface="Helvetica"/>
                <a:ea typeface="Microsoft YaHei" panose="020B0503020204020204" pitchFamily="34" charset="-122"/>
                <a:cs typeface="Helvetica"/>
              </a:rPr>
              <a:t>Apakah</a:t>
            </a:r>
            <a:r>
              <a:rPr lang="en-US" altLang="zh-CN" b="1" dirty="0">
                <a:solidFill>
                  <a:srgbClr val="002060"/>
                </a:solidFill>
                <a:latin typeface="Helvetica"/>
                <a:ea typeface="Microsoft YaHei" panose="020B0503020204020204" pitchFamily="34" charset="-122"/>
                <a:cs typeface="Helvetica"/>
              </a:rPr>
              <a:t> </a:t>
            </a:r>
            <a:endParaRPr lang="id-ID" altLang="zh-CN" b="1" dirty="0" smtClean="0">
              <a:solidFill>
                <a:srgbClr val="002060"/>
              </a:solidFill>
              <a:latin typeface="Helvetica"/>
              <a:ea typeface="Microsoft YaHei" panose="020B0503020204020204" pitchFamily="34" charset="-122"/>
              <a:cs typeface="Helvetica"/>
            </a:endParaRPr>
          </a:p>
          <a:p>
            <a:pPr lvl="0">
              <a:lnSpc>
                <a:spcPct val="150000"/>
              </a:lnSpc>
            </a:pPr>
            <a:r>
              <a:rPr lang="id-ID" altLang="zh-CN" b="1" dirty="0" smtClean="0">
                <a:solidFill>
                  <a:srgbClr val="002060"/>
                </a:solidFill>
                <a:latin typeface="Helvetica"/>
                <a:ea typeface="Microsoft YaHei" panose="020B0503020204020204" pitchFamily="34" charset="-122"/>
                <a:cs typeface="Helvetica"/>
              </a:rPr>
              <a:t>     </a:t>
            </a:r>
            <a:r>
              <a:rPr lang="en-US" altLang="zh-CN" b="1" dirty="0" err="1" smtClean="0">
                <a:solidFill>
                  <a:srgbClr val="002060"/>
                </a:solidFill>
                <a:latin typeface="Helvetica"/>
                <a:ea typeface="Microsoft YaHei" panose="020B0503020204020204" pitchFamily="34" charset="-122"/>
                <a:cs typeface="Helvetica"/>
              </a:rPr>
              <a:t>perlu</a:t>
            </a:r>
            <a:r>
              <a:rPr lang="en-US" altLang="zh-CN" b="1" dirty="0" smtClean="0">
                <a:solidFill>
                  <a:srgbClr val="002060"/>
                </a:solidFill>
                <a:latin typeface="Helvetica"/>
                <a:ea typeface="Microsoft YaHei" panose="020B0503020204020204" pitchFamily="34" charset="-122"/>
                <a:cs typeface="Helvetica"/>
              </a:rPr>
              <a:t> </a:t>
            </a:r>
            <a:r>
              <a:rPr lang="en-US" altLang="zh-CN" b="1" dirty="0" err="1">
                <a:solidFill>
                  <a:srgbClr val="002060"/>
                </a:solidFill>
                <a:latin typeface="Helvetica"/>
                <a:ea typeface="Microsoft YaHei" panose="020B0503020204020204" pitchFamily="34" charset="-122"/>
                <a:cs typeface="Helvetica"/>
              </a:rPr>
              <a:t>memanggil</a:t>
            </a:r>
            <a:r>
              <a:rPr lang="en-US" altLang="zh-CN" b="1" dirty="0">
                <a:solidFill>
                  <a:srgbClr val="002060"/>
                </a:solidFill>
                <a:latin typeface="Helvetica"/>
                <a:ea typeface="Microsoft YaHei" panose="020B0503020204020204" pitchFamily="34" charset="-122"/>
                <a:cs typeface="Helvetica"/>
              </a:rPr>
              <a:t> </a:t>
            </a:r>
            <a:r>
              <a:rPr lang="en-US" altLang="zh-CN" b="1" dirty="0" err="1">
                <a:solidFill>
                  <a:srgbClr val="002060"/>
                </a:solidFill>
                <a:latin typeface="Helvetica"/>
                <a:ea typeface="Microsoft YaHei" panose="020B0503020204020204" pitchFamily="34" charset="-122"/>
                <a:cs typeface="Helvetica"/>
              </a:rPr>
              <a:t>seorang</a:t>
            </a:r>
            <a:r>
              <a:rPr lang="en-US" altLang="zh-CN" b="1" dirty="0">
                <a:solidFill>
                  <a:srgbClr val="002060"/>
                </a:solidFill>
                <a:latin typeface="Helvetica"/>
                <a:ea typeface="Microsoft YaHei" panose="020B0503020204020204" pitchFamily="34" charset="-122"/>
                <a:cs typeface="Helvetica"/>
              </a:rPr>
              <a:t> </a:t>
            </a:r>
            <a:r>
              <a:rPr lang="en-US" altLang="zh-CN" b="1" dirty="0" err="1">
                <a:solidFill>
                  <a:srgbClr val="002060"/>
                </a:solidFill>
                <a:latin typeface="Helvetica"/>
                <a:ea typeface="Microsoft YaHei" panose="020B0503020204020204" pitchFamily="34" charset="-122"/>
                <a:cs typeface="Helvetica"/>
              </a:rPr>
              <a:t>teknisi</a:t>
            </a:r>
            <a:r>
              <a:rPr lang="en-US" altLang="zh-CN" b="1" dirty="0">
                <a:solidFill>
                  <a:srgbClr val="002060"/>
                </a:solidFill>
                <a:latin typeface="Helvetica"/>
                <a:ea typeface="Microsoft YaHei" panose="020B0503020204020204" pitchFamily="34" charset="-122"/>
                <a:cs typeface="Helvetica"/>
              </a:rPr>
              <a:t> </a:t>
            </a:r>
            <a:r>
              <a:rPr lang="en-US" altLang="zh-CN" b="1" dirty="0" err="1">
                <a:solidFill>
                  <a:srgbClr val="002060"/>
                </a:solidFill>
                <a:latin typeface="Helvetica"/>
                <a:ea typeface="Microsoft YaHei" panose="020B0503020204020204" pitchFamily="34" charset="-122"/>
                <a:cs typeface="Helvetica"/>
              </a:rPr>
              <a:t>profesional</a:t>
            </a:r>
            <a:r>
              <a:rPr lang="en-US" altLang="zh-CN" b="1" dirty="0">
                <a:solidFill>
                  <a:srgbClr val="002060"/>
                </a:solidFill>
                <a:latin typeface="Helvetica"/>
                <a:ea typeface="Microsoft YaHei" panose="020B0503020204020204" pitchFamily="34" charset="-122"/>
                <a:cs typeface="Helvetica"/>
              </a:rPr>
              <a:t> ?</a:t>
            </a:r>
          </a:p>
          <a:p>
            <a:pPr marL="396875" lvl="0" indent="-396875">
              <a:lnSpc>
                <a:spcPct val="150000"/>
              </a:lnSpc>
              <a:buFont typeface="+mj-lt"/>
              <a:buAutoNum type="arabicPeriod" startAt="5"/>
            </a:pPr>
            <a:endParaRPr lang="en-US" b="1" dirty="0">
              <a:solidFill>
                <a:srgbClr val="002060"/>
              </a:solidFill>
              <a:latin typeface="Helvetica"/>
              <a:cs typeface="Helvetica"/>
            </a:endParaRPr>
          </a:p>
          <a:p>
            <a:pPr marL="344488" lvl="0">
              <a:lnSpc>
                <a:spcPct val="150000"/>
              </a:lnSpc>
            </a:pPr>
            <a:r>
              <a:rPr lang="en-US" dirty="0" err="1">
                <a:latin typeface="Helvetica"/>
                <a:ea typeface="Microsoft YaHei" panose="020B0503020204020204" pitchFamily="34" charset="-122"/>
                <a:cs typeface="Helvetica"/>
              </a:rPr>
              <a:t>Semua</a:t>
            </a:r>
            <a:r>
              <a:rPr lang="en-US" dirty="0">
                <a:latin typeface="Helvetica"/>
                <a:ea typeface="Microsoft YaHei" panose="020B0503020204020204" pitchFamily="34" charset="-122"/>
                <a:cs typeface="Helvetica"/>
              </a:rPr>
              <a:t> filter </a:t>
            </a:r>
            <a:r>
              <a:rPr lang="en-US" dirty="0" err="1">
                <a:latin typeface="Helvetica"/>
                <a:ea typeface="Microsoft YaHei" panose="020B0503020204020204" pitchFamily="34" charset="-122"/>
                <a:cs typeface="Helvetica"/>
              </a:rPr>
              <a:t>pada</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Tiens</a:t>
            </a:r>
            <a:r>
              <a:rPr lang="en-US" dirty="0">
                <a:latin typeface="Helvetica"/>
                <a:ea typeface="Microsoft YaHei" panose="020B0503020204020204" pitchFamily="34" charset="-122"/>
                <a:cs typeface="Helvetica"/>
              </a:rPr>
              <a:t> Ultrafiltration Water Purifier </a:t>
            </a:r>
            <a:r>
              <a:rPr lang="en-US" dirty="0" err="1">
                <a:latin typeface="Helvetica"/>
                <a:ea typeface="Microsoft YaHei" panose="020B0503020204020204" pitchFamily="34" charset="-122"/>
                <a:cs typeface="Helvetica"/>
              </a:rPr>
              <a:t>dapat</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diganti</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oleh</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Anda</a:t>
            </a:r>
            <a:r>
              <a:rPr lang="en-US" dirty="0">
                <a:latin typeface="Helvetica"/>
                <a:ea typeface="Microsoft YaHei" panose="020B0503020204020204" pitchFamily="34" charset="-122"/>
                <a:cs typeface="Helvetica"/>
              </a:rPr>
              <a:t> </a:t>
            </a:r>
            <a:r>
              <a:rPr lang="en-US" dirty="0" err="1" smtClean="0">
                <a:latin typeface="Helvetica"/>
                <a:ea typeface="Microsoft YaHei" panose="020B0503020204020204" pitchFamily="34" charset="-122"/>
                <a:cs typeface="Helvetica"/>
              </a:rPr>
              <a:t>sendiri</a:t>
            </a:r>
            <a:r>
              <a:rPr lang="id-ID" dirty="0" smtClean="0">
                <a:latin typeface="Helvetica"/>
                <a:ea typeface="Microsoft YaHei" panose="020B0503020204020204" pitchFamily="34" charset="-122"/>
                <a:cs typeface="Helvetica"/>
              </a:rPr>
              <a:t> sehingga tidak perlu mengeluarkan biaya memanggil teknisi</a:t>
            </a:r>
            <a:r>
              <a:rPr lang="en-US" dirty="0" smtClean="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Caranya</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juga</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sangat</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mudah</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semudah</a:t>
            </a:r>
            <a:r>
              <a:rPr lang="en-US" dirty="0">
                <a:latin typeface="Helvetica"/>
                <a:ea typeface="Microsoft YaHei" panose="020B0503020204020204" pitchFamily="34" charset="-122"/>
                <a:cs typeface="Helvetica"/>
              </a:rPr>
              <a:t> </a:t>
            </a:r>
            <a:r>
              <a:rPr lang="en-US" dirty="0" err="1">
                <a:latin typeface="Helvetica"/>
                <a:ea typeface="Microsoft YaHei" panose="020B0503020204020204" pitchFamily="34" charset="-122"/>
                <a:cs typeface="Helvetica"/>
              </a:rPr>
              <a:t>mengganti</a:t>
            </a:r>
            <a:r>
              <a:rPr lang="en-US" dirty="0">
                <a:latin typeface="Helvetica"/>
                <a:ea typeface="Microsoft YaHei" panose="020B0503020204020204" pitchFamily="34" charset="-122"/>
                <a:cs typeface="Helvetica"/>
              </a:rPr>
              <a:t> bola </a:t>
            </a:r>
            <a:r>
              <a:rPr lang="en-US" dirty="0" err="1">
                <a:latin typeface="Helvetica"/>
                <a:ea typeface="Microsoft YaHei" panose="020B0503020204020204" pitchFamily="34" charset="-122"/>
                <a:cs typeface="Helvetica"/>
              </a:rPr>
              <a:t>lampu</a:t>
            </a:r>
            <a:r>
              <a:rPr lang="en-US" dirty="0">
                <a:latin typeface="Helvetica"/>
                <a:ea typeface="Microsoft YaHei" panose="020B0503020204020204" pitchFamily="34" charset="-122"/>
                <a:cs typeface="Helvetica"/>
              </a:rPr>
              <a:t>.</a:t>
            </a:r>
            <a:endParaRPr lang="en-US" dirty="0">
              <a:latin typeface="Helvetica"/>
              <a:cs typeface="Helvetica"/>
            </a:endParaRPr>
          </a:p>
        </p:txBody>
      </p:sp>
    </p:spTree>
    <p:extLst>
      <p:ext uri="{BB962C8B-B14F-4D97-AF65-F5344CB8AC3E}">
        <p14:creationId xmlns:p14="http://schemas.microsoft.com/office/powerpoint/2010/main" val="2455867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zh-CN" altLang="en-US"/>
              <a:t>共存、共担、共享                                       </a:t>
            </a:r>
          </a:p>
        </p:txBody>
      </p:sp>
      <p:pic>
        <p:nvPicPr>
          <p:cNvPr id="1026" name="Picture 2" descr="Hasil gambar untuk water template"/>
          <p:cNvPicPr>
            <a:picLocks noChangeAspect="1" noChangeArrowheads="1"/>
          </p:cNvPicPr>
          <p:nvPr/>
        </p:nvPicPr>
        <p:blipFill rotWithShape="1">
          <a:blip r:embed="rId3">
            <a:extLst>
              <a:ext uri="{28A0092B-C50C-407E-A947-70E740481C1C}">
                <a14:useLocalDpi xmlns:a14="http://schemas.microsoft.com/office/drawing/2010/main" val="0"/>
              </a:ext>
            </a:extLst>
          </a:blip>
          <a:srcRect t="20411" r="6250"/>
          <a:stretch/>
        </p:blipFill>
        <p:spPr bwMode="auto">
          <a:xfrm>
            <a:off x="0" y="776940"/>
            <a:ext cx="9144000" cy="436655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447214"/>
            <a:ext cx="6911447" cy="1528624"/>
          </a:xfrm>
          <a:prstGeom prst="rect">
            <a:avLst/>
          </a:prstGeom>
          <a:noFill/>
        </p:spPr>
        <p:txBody>
          <a:bodyPr wrap="square" rtlCol="0">
            <a:spAutoFit/>
          </a:bodyPr>
          <a:lstStyle/>
          <a:p>
            <a:pPr algn="ctr">
              <a:lnSpc>
                <a:spcPct val="150000"/>
              </a:lnSpc>
            </a:pPr>
            <a:r>
              <a:rPr lang="en-US" sz="3200" b="1" dirty="0">
                <a:solidFill>
                  <a:srgbClr val="002060"/>
                </a:solidFill>
                <a:latin typeface="Helvetica"/>
                <a:ea typeface="Microsoft YaHei" panose="020B0503020204020204" pitchFamily="34" charset="-122"/>
                <a:cs typeface="Helvetica"/>
              </a:rPr>
              <a:t>FAKTA KRISIS AIR LAYAK MINUM </a:t>
            </a:r>
          </a:p>
          <a:p>
            <a:pPr algn="ctr">
              <a:lnSpc>
                <a:spcPct val="150000"/>
              </a:lnSpc>
            </a:pPr>
            <a:r>
              <a:rPr lang="en-US" sz="3200" b="1" dirty="0">
                <a:solidFill>
                  <a:srgbClr val="002060"/>
                </a:solidFill>
                <a:latin typeface="Helvetica"/>
                <a:ea typeface="Microsoft YaHei" panose="020B0503020204020204" pitchFamily="34" charset="-122"/>
                <a:cs typeface="Helvetica"/>
              </a:rPr>
              <a:t>DI INDONESIA</a:t>
            </a:r>
          </a:p>
        </p:txBody>
      </p:sp>
    </p:spTree>
    <p:extLst>
      <p:ext uri="{BB962C8B-B14F-4D97-AF65-F5344CB8AC3E}">
        <p14:creationId xmlns:p14="http://schemas.microsoft.com/office/powerpoint/2010/main" val="346710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15000"/>
          </a:blip>
          <a:stretch>
            <a:fillRect/>
          </a:stretch>
        </p:blipFill>
        <p:spPr>
          <a:xfrm>
            <a:off x="0" y="0"/>
            <a:ext cx="9129713" cy="5143500"/>
          </a:xfrm>
          <a:prstGeom prst="rect">
            <a:avLst/>
          </a:prstGeom>
        </p:spPr>
      </p:pic>
      <p:sp>
        <p:nvSpPr>
          <p:cNvPr id="9" name="矩形 6">
            <a:extLst>
              <a:ext uri="{FF2B5EF4-FFF2-40B4-BE49-F238E27FC236}">
                <a16:creationId xmlns="" xmlns:a16="http://schemas.microsoft.com/office/drawing/2014/main" id="{4B5E42F8-8675-4889-B9E0-0E7483890CDD}"/>
              </a:ext>
            </a:extLst>
          </p:cNvPr>
          <p:cNvSpPr/>
          <p:nvPr/>
        </p:nvSpPr>
        <p:spPr>
          <a:xfrm>
            <a:off x="409222" y="147296"/>
            <a:ext cx="9144000" cy="584776"/>
          </a:xfrm>
          <a:prstGeom prst="rect">
            <a:avLst/>
          </a:prstGeom>
        </p:spPr>
        <p:txBody>
          <a:bodyPr wrap="square">
            <a:spAutoFit/>
          </a:bodyPr>
          <a:lstStyle/>
          <a:p>
            <a:r>
              <a:rPr lang="en-US" altLang="zh-CN" sz="3200" b="1" dirty="0" err="1" smtClean="0">
                <a:solidFill>
                  <a:srgbClr val="002060"/>
                </a:solidFill>
                <a:latin typeface="Helvetica"/>
                <a:ea typeface="Microsoft YaHei" panose="020B0503020204020204" pitchFamily="34" charset="-122"/>
                <a:cs typeface="Helvetica"/>
              </a:rPr>
              <a:t>Pertanyaan</a:t>
            </a:r>
            <a:r>
              <a:rPr lang="en-US" altLang="zh-CN" sz="3200" b="1" dirty="0" smtClean="0">
                <a:solidFill>
                  <a:srgbClr val="002060"/>
                </a:solidFill>
                <a:latin typeface="Helvetica"/>
                <a:ea typeface="Microsoft YaHei" panose="020B0503020204020204" pitchFamily="34" charset="-122"/>
                <a:cs typeface="Helvetica"/>
              </a:rPr>
              <a:t> </a:t>
            </a:r>
            <a:r>
              <a:rPr lang="en-US" altLang="zh-CN" sz="3200" b="1" dirty="0" err="1">
                <a:solidFill>
                  <a:srgbClr val="002060"/>
                </a:solidFill>
                <a:latin typeface="Helvetica"/>
                <a:ea typeface="Microsoft YaHei" panose="020B0503020204020204" pitchFamily="34" charset="-122"/>
                <a:cs typeface="Helvetica"/>
              </a:rPr>
              <a:t>Umum</a:t>
            </a:r>
            <a:endParaRPr lang="en-US" altLang="zh-CN" sz="3200" b="1" dirty="0">
              <a:solidFill>
                <a:srgbClr val="002060"/>
              </a:solidFill>
              <a:latin typeface="Helvetica"/>
              <a:ea typeface="Microsoft YaHei" panose="020B0503020204020204" pitchFamily="34" charset="-122"/>
              <a:cs typeface="Helvetica"/>
            </a:endParaRPr>
          </a:p>
        </p:txBody>
      </p:sp>
      <p:sp>
        <p:nvSpPr>
          <p:cNvPr id="12" name="TextBox 11"/>
          <p:cNvSpPr txBox="1"/>
          <p:nvPr/>
        </p:nvSpPr>
        <p:spPr>
          <a:xfrm>
            <a:off x="225778" y="912753"/>
            <a:ext cx="8650111" cy="3416320"/>
          </a:xfrm>
          <a:prstGeom prst="rect">
            <a:avLst/>
          </a:prstGeom>
          <a:noFill/>
        </p:spPr>
        <p:txBody>
          <a:bodyPr wrap="square" rtlCol="0">
            <a:spAutoFit/>
          </a:bodyPr>
          <a:lstStyle/>
          <a:p>
            <a:pPr>
              <a:lnSpc>
                <a:spcPct val="150000"/>
              </a:lnSpc>
            </a:pPr>
            <a:r>
              <a:rPr lang="id-ID" b="1" dirty="0" smtClean="0">
                <a:solidFill>
                  <a:srgbClr val="002060"/>
                </a:solidFill>
                <a:latin typeface="Helvetica"/>
                <a:cs typeface="Helvetica"/>
              </a:rPr>
              <a:t>9.  </a:t>
            </a:r>
            <a:r>
              <a:rPr lang="en-US" b="1" dirty="0" err="1" smtClean="0">
                <a:solidFill>
                  <a:srgbClr val="002060"/>
                </a:solidFill>
                <a:latin typeface="Helvetica"/>
                <a:cs typeface="Helvetica"/>
              </a:rPr>
              <a:t>Saat</a:t>
            </a:r>
            <a:r>
              <a:rPr lang="en-US" b="1" dirty="0" smtClean="0">
                <a:solidFill>
                  <a:srgbClr val="002060"/>
                </a:solidFill>
                <a:latin typeface="Helvetica"/>
                <a:cs typeface="Helvetica"/>
              </a:rPr>
              <a:t> </a:t>
            </a:r>
            <a:r>
              <a:rPr lang="en-US" b="1" dirty="0" err="1">
                <a:solidFill>
                  <a:srgbClr val="002060"/>
                </a:solidFill>
                <a:latin typeface="Helvetica"/>
                <a:cs typeface="Helvetica"/>
              </a:rPr>
              <a:t>pemasangan</a:t>
            </a:r>
            <a:r>
              <a:rPr lang="en-US" b="1" dirty="0">
                <a:solidFill>
                  <a:srgbClr val="002060"/>
                </a:solidFill>
                <a:latin typeface="Helvetica"/>
                <a:cs typeface="Helvetica"/>
              </a:rPr>
              <a:t> </a:t>
            </a:r>
            <a:r>
              <a:rPr lang="en-US" b="1" dirty="0" err="1">
                <a:solidFill>
                  <a:srgbClr val="002060"/>
                </a:solidFill>
                <a:latin typeface="Helvetica"/>
                <a:cs typeface="Helvetica"/>
              </a:rPr>
              <a:t>pertama</a:t>
            </a:r>
            <a:r>
              <a:rPr lang="en-US" b="1" dirty="0">
                <a:solidFill>
                  <a:srgbClr val="002060"/>
                </a:solidFill>
                <a:latin typeface="Helvetica"/>
                <a:cs typeface="Helvetica"/>
              </a:rPr>
              <a:t> kali, air yang </a:t>
            </a:r>
            <a:r>
              <a:rPr lang="en-US" b="1" dirty="0" err="1">
                <a:solidFill>
                  <a:srgbClr val="002060"/>
                </a:solidFill>
                <a:latin typeface="Helvetica"/>
                <a:cs typeface="Helvetica"/>
              </a:rPr>
              <a:t>keluar</a:t>
            </a:r>
            <a:r>
              <a:rPr lang="en-US" b="1" dirty="0">
                <a:solidFill>
                  <a:srgbClr val="002060"/>
                </a:solidFill>
                <a:latin typeface="Helvetica"/>
                <a:cs typeface="Helvetica"/>
              </a:rPr>
              <a:t> </a:t>
            </a:r>
            <a:r>
              <a:rPr lang="en-US" b="1" dirty="0" err="1">
                <a:solidFill>
                  <a:srgbClr val="002060"/>
                </a:solidFill>
                <a:latin typeface="Helvetica"/>
                <a:cs typeface="Helvetica"/>
              </a:rPr>
              <a:t>akan</a:t>
            </a:r>
            <a:r>
              <a:rPr lang="en-US" b="1" dirty="0">
                <a:solidFill>
                  <a:srgbClr val="002060"/>
                </a:solidFill>
                <a:latin typeface="Helvetica"/>
                <a:cs typeface="Helvetica"/>
              </a:rPr>
              <a:t> </a:t>
            </a:r>
            <a:r>
              <a:rPr lang="en-US" b="1" dirty="0" err="1">
                <a:solidFill>
                  <a:srgbClr val="002060"/>
                </a:solidFill>
                <a:latin typeface="Helvetica"/>
                <a:cs typeface="Helvetica"/>
              </a:rPr>
              <a:t>berwarna</a:t>
            </a:r>
            <a:r>
              <a:rPr lang="en-US" b="1" dirty="0">
                <a:solidFill>
                  <a:srgbClr val="002060"/>
                </a:solidFill>
                <a:latin typeface="Helvetica"/>
                <a:cs typeface="Helvetica"/>
              </a:rPr>
              <a:t> </a:t>
            </a:r>
            <a:r>
              <a:rPr lang="en-US" b="1" dirty="0" err="1">
                <a:solidFill>
                  <a:srgbClr val="002060"/>
                </a:solidFill>
                <a:latin typeface="Helvetica"/>
                <a:cs typeface="Helvetica"/>
              </a:rPr>
              <a:t>gelap</a:t>
            </a:r>
            <a:r>
              <a:rPr lang="en-US" b="1" dirty="0">
                <a:solidFill>
                  <a:srgbClr val="002060"/>
                </a:solidFill>
                <a:latin typeface="Helvetica"/>
                <a:cs typeface="Helvetica"/>
              </a:rPr>
              <a:t> ? </a:t>
            </a:r>
            <a:r>
              <a:rPr lang="en-US" b="1" dirty="0" err="1">
                <a:solidFill>
                  <a:srgbClr val="002060"/>
                </a:solidFill>
                <a:latin typeface="Helvetica"/>
                <a:cs typeface="Helvetica"/>
              </a:rPr>
              <a:t>Apa</a:t>
            </a:r>
            <a:r>
              <a:rPr lang="en-US" b="1" dirty="0">
                <a:solidFill>
                  <a:srgbClr val="002060"/>
                </a:solidFill>
                <a:latin typeface="Helvetica"/>
                <a:cs typeface="Helvetica"/>
              </a:rPr>
              <a:t> </a:t>
            </a:r>
            <a:r>
              <a:rPr lang="id-ID" b="1" dirty="0" smtClean="0">
                <a:solidFill>
                  <a:srgbClr val="002060"/>
                </a:solidFill>
                <a:latin typeface="Helvetica"/>
                <a:cs typeface="Helvetica"/>
              </a:rPr>
              <a:t> </a:t>
            </a:r>
          </a:p>
          <a:p>
            <a:pPr>
              <a:lnSpc>
                <a:spcPct val="150000"/>
              </a:lnSpc>
            </a:pPr>
            <a:r>
              <a:rPr lang="id-ID" b="1" dirty="0">
                <a:solidFill>
                  <a:srgbClr val="002060"/>
                </a:solidFill>
                <a:latin typeface="Helvetica"/>
                <a:cs typeface="Helvetica"/>
              </a:rPr>
              <a:t> </a:t>
            </a:r>
            <a:r>
              <a:rPr lang="id-ID" b="1" dirty="0" smtClean="0">
                <a:solidFill>
                  <a:srgbClr val="002060"/>
                </a:solidFill>
                <a:latin typeface="Helvetica"/>
                <a:cs typeface="Helvetica"/>
              </a:rPr>
              <a:t>    </a:t>
            </a:r>
            <a:r>
              <a:rPr lang="en-US" b="1" dirty="0" err="1" smtClean="0">
                <a:solidFill>
                  <a:srgbClr val="002060"/>
                </a:solidFill>
                <a:latin typeface="Helvetica"/>
                <a:cs typeface="Helvetica"/>
              </a:rPr>
              <a:t>penyebabnya</a:t>
            </a:r>
            <a:r>
              <a:rPr lang="en-US" b="1" dirty="0" smtClean="0">
                <a:solidFill>
                  <a:srgbClr val="002060"/>
                </a:solidFill>
                <a:latin typeface="Helvetica"/>
                <a:cs typeface="Helvetica"/>
              </a:rPr>
              <a:t> </a:t>
            </a:r>
            <a:r>
              <a:rPr lang="en-US" b="1" dirty="0">
                <a:solidFill>
                  <a:srgbClr val="002060"/>
                </a:solidFill>
                <a:latin typeface="Helvetica"/>
                <a:cs typeface="Helvetica"/>
              </a:rPr>
              <a:t>? </a:t>
            </a:r>
            <a:r>
              <a:rPr lang="en-US" b="1" dirty="0" err="1">
                <a:solidFill>
                  <a:srgbClr val="002060"/>
                </a:solidFill>
                <a:latin typeface="Helvetica"/>
                <a:cs typeface="Helvetica"/>
              </a:rPr>
              <a:t>Kapan</a:t>
            </a:r>
            <a:r>
              <a:rPr lang="en-US" b="1" dirty="0">
                <a:solidFill>
                  <a:srgbClr val="002060"/>
                </a:solidFill>
                <a:latin typeface="Helvetica"/>
                <a:cs typeface="Helvetica"/>
              </a:rPr>
              <a:t> </a:t>
            </a:r>
            <a:r>
              <a:rPr lang="en-US" b="1" dirty="0" err="1">
                <a:solidFill>
                  <a:srgbClr val="002060"/>
                </a:solidFill>
                <a:latin typeface="Helvetica"/>
                <a:cs typeface="Helvetica"/>
              </a:rPr>
              <a:t>boleh</a:t>
            </a:r>
            <a:r>
              <a:rPr lang="en-US" b="1" dirty="0">
                <a:solidFill>
                  <a:srgbClr val="002060"/>
                </a:solidFill>
                <a:latin typeface="Helvetica"/>
                <a:cs typeface="Helvetica"/>
              </a:rPr>
              <a:t> </a:t>
            </a:r>
            <a:r>
              <a:rPr lang="en-US" b="1" dirty="0" err="1">
                <a:solidFill>
                  <a:srgbClr val="002060"/>
                </a:solidFill>
                <a:latin typeface="Helvetica"/>
                <a:cs typeface="Helvetica"/>
              </a:rPr>
              <a:t>diminum</a:t>
            </a:r>
            <a:r>
              <a:rPr lang="en-US" b="1" dirty="0">
                <a:solidFill>
                  <a:srgbClr val="002060"/>
                </a:solidFill>
                <a:latin typeface="Helvetica"/>
                <a:cs typeface="Helvetica"/>
              </a:rPr>
              <a:t> ?</a:t>
            </a:r>
          </a:p>
          <a:p>
            <a:pPr marL="344488">
              <a:lnSpc>
                <a:spcPct val="150000"/>
              </a:lnSpc>
            </a:pPr>
            <a:endParaRPr lang="en-US" dirty="0">
              <a:latin typeface="Helvetica"/>
              <a:cs typeface="Helvetica"/>
            </a:endParaRPr>
          </a:p>
          <a:p>
            <a:pPr marL="344488">
              <a:lnSpc>
                <a:spcPct val="150000"/>
              </a:lnSpc>
            </a:pPr>
            <a:r>
              <a:rPr lang="id-ID" dirty="0" smtClean="0">
                <a:latin typeface="Helvetica"/>
                <a:cs typeface="Helvetica"/>
              </a:rPr>
              <a:t>TIENS Ultrafiltration Water Purifier </a:t>
            </a:r>
            <a:r>
              <a:rPr lang="en-US" dirty="0" err="1" smtClean="0">
                <a:latin typeface="Helvetica"/>
                <a:cs typeface="Helvetica"/>
              </a:rPr>
              <a:t>menggunakan</a:t>
            </a:r>
            <a:r>
              <a:rPr lang="en-US" dirty="0" smtClean="0">
                <a:latin typeface="Helvetica"/>
                <a:cs typeface="Helvetica"/>
              </a:rPr>
              <a:t> </a:t>
            </a:r>
            <a:r>
              <a:rPr lang="en-US" dirty="0">
                <a:latin typeface="Helvetica"/>
                <a:cs typeface="Helvetica"/>
              </a:rPr>
              <a:t>filter </a:t>
            </a:r>
            <a:r>
              <a:rPr lang="en-US" dirty="0" err="1">
                <a:latin typeface="Helvetica"/>
                <a:cs typeface="Helvetica"/>
              </a:rPr>
              <a:t>karbon</a:t>
            </a:r>
            <a:r>
              <a:rPr lang="en-US" dirty="0">
                <a:latin typeface="Helvetica"/>
                <a:cs typeface="Helvetica"/>
              </a:rPr>
              <a:t> </a:t>
            </a:r>
            <a:r>
              <a:rPr lang="en-US" dirty="0" err="1">
                <a:latin typeface="Helvetica"/>
                <a:cs typeface="Helvetica"/>
              </a:rPr>
              <a:t>aktif</a:t>
            </a:r>
            <a:r>
              <a:rPr lang="en-US" dirty="0">
                <a:latin typeface="Helvetica"/>
                <a:cs typeface="Helvetica"/>
              </a:rPr>
              <a:t>, </a:t>
            </a:r>
            <a:r>
              <a:rPr lang="id-ID" dirty="0" smtClean="0">
                <a:latin typeface="Helvetica"/>
                <a:cs typeface="Helvetica"/>
              </a:rPr>
              <a:t>sehingga </a:t>
            </a:r>
            <a:r>
              <a:rPr lang="en-US" dirty="0" err="1" smtClean="0">
                <a:latin typeface="Helvetica"/>
                <a:cs typeface="Helvetica"/>
              </a:rPr>
              <a:t>saat</a:t>
            </a:r>
            <a:r>
              <a:rPr lang="en-US" dirty="0" smtClean="0">
                <a:latin typeface="Helvetica"/>
                <a:cs typeface="Helvetica"/>
              </a:rPr>
              <a:t> </a:t>
            </a:r>
            <a:r>
              <a:rPr lang="en-US" dirty="0" err="1">
                <a:latin typeface="Helvetica"/>
                <a:cs typeface="Helvetica"/>
              </a:rPr>
              <a:t>pertama</a:t>
            </a:r>
            <a:r>
              <a:rPr lang="en-US" dirty="0">
                <a:latin typeface="Helvetica"/>
                <a:cs typeface="Helvetica"/>
              </a:rPr>
              <a:t> kali </a:t>
            </a:r>
            <a:r>
              <a:rPr lang="en-US" dirty="0" err="1" smtClean="0">
                <a:latin typeface="Helvetica"/>
                <a:cs typeface="Helvetica"/>
              </a:rPr>
              <a:t>digunakan</a:t>
            </a:r>
            <a:r>
              <a:rPr lang="en-US" dirty="0" smtClean="0">
                <a:latin typeface="Helvetica"/>
                <a:cs typeface="Helvetica"/>
              </a:rPr>
              <a:t> </a:t>
            </a:r>
            <a:r>
              <a:rPr lang="en-US" dirty="0" err="1">
                <a:latin typeface="Helvetica"/>
                <a:cs typeface="Helvetica"/>
              </a:rPr>
              <a:t>abu</a:t>
            </a:r>
            <a:r>
              <a:rPr lang="en-US" dirty="0">
                <a:latin typeface="Helvetica"/>
                <a:cs typeface="Helvetica"/>
              </a:rPr>
              <a:t> </a:t>
            </a:r>
            <a:r>
              <a:rPr lang="en-US" dirty="0" err="1">
                <a:latin typeface="Helvetica"/>
                <a:cs typeface="Helvetica"/>
              </a:rPr>
              <a:t>karbon</a:t>
            </a:r>
            <a:r>
              <a:rPr lang="en-US" dirty="0">
                <a:latin typeface="Helvetica"/>
                <a:cs typeface="Helvetica"/>
              </a:rPr>
              <a:t> di </a:t>
            </a:r>
            <a:r>
              <a:rPr lang="en-US" dirty="0" err="1">
                <a:latin typeface="Helvetica"/>
                <a:cs typeface="Helvetica"/>
              </a:rPr>
              <a:t>permukaan</a:t>
            </a:r>
            <a:r>
              <a:rPr lang="en-US" dirty="0">
                <a:latin typeface="Helvetica"/>
                <a:cs typeface="Helvetica"/>
              </a:rPr>
              <a:t> </a:t>
            </a:r>
            <a:r>
              <a:rPr lang="en-US" dirty="0" err="1">
                <a:latin typeface="Helvetica"/>
                <a:cs typeface="Helvetica"/>
              </a:rPr>
              <a:t>akan</a:t>
            </a:r>
            <a:r>
              <a:rPr lang="en-US" dirty="0">
                <a:latin typeface="Helvetica"/>
                <a:cs typeface="Helvetica"/>
              </a:rPr>
              <a:t> </a:t>
            </a:r>
            <a:r>
              <a:rPr lang="en-US" dirty="0" err="1">
                <a:latin typeface="Helvetica"/>
                <a:cs typeface="Helvetica"/>
              </a:rPr>
              <a:t>ikut</a:t>
            </a:r>
            <a:r>
              <a:rPr lang="en-US" dirty="0">
                <a:latin typeface="Helvetica"/>
                <a:cs typeface="Helvetica"/>
              </a:rPr>
              <a:t> </a:t>
            </a:r>
            <a:r>
              <a:rPr lang="en-US" dirty="0" err="1">
                <a:latin typeface="Helvetica"/>
                <a:cs typeface="Helvetica"/>
              </a:rPr>
              <a:t>tercuci</a:t>
            </a:r>
            <a:r>
              <a:rPr lang="en-US" dirty="0">
                <a:latin typeface="Helvetica"/>
                <a:cs typeface="Helvetica"/>
              </a:rPr>
              <a:t> </a:t>
            </a:r>
            <a:r>
              <a:rPr lang="en-US" dirty="0" err="1">
                <a:latin typeface="Helvetica"/>
                <a:cs typeface="Helvetica"/>
              </a:rPr>
              <a:t>dengan</a:t>
            </a:r>
            <a:r>
              <a:rPr lang="en-US" dirty="0">
                <a:latin typeface="Helvetica"/>
                <a:cs typeface="Helvetica"/>
              </a:rPr>
              <a:t> </a:t>
            </a:r>
            <a:r>
              <a:rPr lang="en-US" dirty="0" err="1">
                <a:latin typeface="Helvetica"/>
                <a:cs typeface="Helvetica"/>
              </a:rPr>
              <a:t>aliran</a:t>
            </a:r>
            <a:r>
              <a:rPr lang="en-US" dirty="0">
                <a:latin typeface="Helvetica"/>
                <a:cs typeface="Helvetica"/>
              </a:rPr>
              <a:t> air</a:t>
            </a:r>
            <a:r>
              <a:rPr lang="en-US" b="1" dirty="0">
                <a:latin typeface="Helvetica"/>
                <a:cs typeface="Helvetica"/>
              </a:rPr>
              <a:t>. </a:t>
            </a:r>
            <a:r>
              <a:rPr lang="en-US" b="1" dirty="0" err="1">
                <a:latin typeface="Helvetica"/>
                <a:cs typeface="Helvetica"/>
              </a:rPr>
              <a:t>Untuk</a:t>
            </a:r>
            <a:r>
              <a:rPr lang="en-US" b="1" dirty="0">
                <a:latin typeface="Helvetica"/>
                <a:cs typeface="Helvetica"/>
              </a:rPr>
              <a:t> </a:t>
            </a:r>
            <a:r>
              <a:rPr lang="en-US" b="1" dirty="0" err="1">
                <a:latin typeface="Helvetica"/>
                <a:cs typeface="Helvetica"/>
              </a:rPr>
              <a:t>pertama</a:t>
            </a:r>
            <a:r>
              <a:rPr lang="en-US" b="1" dirty="0">
                <a:latin typeface="Helvetica"/>
                <a:cs typeface="Helvetica"/>
              </a:rPr>
              <a:t> kali </a:t>
            </a:r>
            <a:r>
              <a:rPr lang="en-US" b="1" dirty="0" err="1" smtClean="0">
                <a:latin typeface="Helvetica"/>
                <a:cs typeface="Helvetica"/>
              </a:rPr>
              <a:t>penggunaan</a:t>
            </a:r>
            <a:r>
              <a:rPr lang="id-ID" b="1" dirty="0" smtClean="0">
                <a:latin typeface="Helvetica"/>
                <a:cs typeface="Helvetica"/>
              </a:rPr>
              <a:t> (dan bila tidak dipakai lebih dari 3 hari)</a:t>
            </a:r>
            <a:r>
              <a:rPr lang="en-US" b="1" dirty="0" smtClean="0">
                <a:latin typeface="Helvetica"/>
                <a:cs typeface="Helvetica"/>
              </a:rPr>
              <a:t>, </a:t>
            </a:r>
            <a:r>
              <a:rPr lang="en-US" b="1" dirty="0" err="1">
                <a:latin typeface="Helvetica"/>
                <a:cs typeface="Helvetica"/>
              </a:rPr>
              <a:t>bilas</a:t>
            </a:r>
            <a:r>
              <a:rPr lang="en-US" b="1" dirty="0">
                <a:latin typeface="Helvetica"/>
                <a:cs typeface="Helvetica"/>
              </a:rPr>
              <a:t> </a:t>
            </a:r>
            <a:r>
              <a:rPr lang="id-ID" b="1" dirty="0" smtClean="0">
                <a:latin typeface="Helvetica"/>
                <a:cs typeface="Helvetica"/>
              </a:rPr>
              <a:t>kira-kira</a:t>
            </a:r>
            <a:r>
              <a:rPr lang="en-US" b="1" dirty="0" smtClean="0">
                <a:latin typeface="Helvetica"/>
                <a:cs typeface="Helvetica"/>
              </a:rPr>
              <a:t> </a:t>
            </a:r>
            <a:r>
              <a:rPr lang="en-US" b="1" dirty="0" err="1">
                <a:latin typeface="Helvetica"/>
                <a:cs typeface="Helvetica"/>
              </a:rPr>
              <a:t>setengah</a:t>
            </a:r>
            <a:r>
              <a:rPr lang="en-US" b="1" dirty="0">
                <a:latin typeface="Helvetica"/>
                <a:cs typeface="Helvetica"/>
              </a:rPr>
              <a:t> jam </a:t>
            </a:r>
            <a:r>
              <a:rPr lang="en-US" b="1" dirty="0" err="1">
                <a:latin typeface="Helvetica"/>
                <a:cs typeface="Helvetica"/>
              </a:rPr>
              <a:t>sebelum</a:t>
            </a:r>
            <a:r>
              <a:rPr lang="en-US" b="1" dirty="0">
                <a:latin typeface="Helvetica"/>
                <a:cs typeface="Helvetica"/>
              </a:rPr>
              <a:t> </a:t>
            </a:r>
            <a:r>
              <a:rPr lang="en-US" b="1" dirty="0" err="1">
                <a:latin typeface="Helvetica"/>
                <a:cs typeface="Helvetica"/>
              </a:rPr>
              <a:t>menggunakan</a:t>
            </a:r>
            <a:r>
              <a:rPr lang="en-US" b="1" dirty="0">
                <a:latin typeface="Helvetica"/>
                <a:cs typeface="Helvetica"/>
              </a:rPr>
              <a:t> </a:t>
            </a:r>
            <a:r>
              <a:rPr lang="en-US" b="1" dirty="0" err="1" smtClean="0">
                <a:latin typeface="Helvetica"/>
                <a:cs typeface="Helvetica"/>
              </a:rPr>
              <a:t>mesin</a:t>
            </a:r>
            <a:r>
              <a:rPr lang="id-ID" b="1" dirty="0" smtClean="0">
                <a:latin typeface="Helvetica"/>
                <a:cs typeface="Helvetica"/>
              </a:rPr>
              <a:t>, sampai air jernih.</a:t>
            </a:r>
            <a:endParaRPr lang="en-US" b="1" dirty="0">
              <a:latin typeface="Helvetica"/>
              <a:cs typeface="Helvetica"/>
            </a:endParaRPr>
          </a:p>
        </p:txBody>
      </p:sp>
    </p:spTree>
    <p:extLst>
      <p:ext uri="{BB962C8B-B14F-4D97-AF65-F5344CB8AC3E}">
        <p14:creationId xmlns:p14="http://schemas.microsoft.com/office/powerpoint/2010/main" val="4285245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alphaModFix amt="15000"/>
          </a:blip>
          <a:stretch>
            <a:fillRect/>
          </a:stretch>
        </p:blipFill>
        <p:spPr>
          <a:xfrm>
            <a:off x="0" y="0"/>
            <a:ext cx="9129713" cy="5143500"/>
          </a:xfrm>
          <a:prstGeom prst="rect">
            <a:avLst/>
          </a:prstGeom>
        </p:spPr>
      </p:pic>
      <p:sp>
        <p:nvSpPr>
          <p:cNvPr id="9" name="矩形 6">
            <a:extLst>
              <a:ext uri="{FF2B5EF4-FFF2-40B4-BE49-F238E27FC236}">
                <a16:creationId xmlns="" xmlns:a16="http://schemas.microsoft.com/office/drawing/2014/main" id="{4B5E42F8-8675-4889-B9E0-0E7483890CDD}"/>
              </a:ext>
            </a:extLst>
          </p:cNvPr>
          <p:cNvSpPr/>
          <p:nvPr/>
        </p:nvSpPr>
        <p:spPr>
          <a:xfrm>
            <a:off x="409222" y="147296"/>
            <a:ext cx="9144000" cy="584776"/>
          </a:xfrm>
          <a:prstGeom prst="rect">
            <a:avLst/>
          </a:prstGeom>
        </p:spPr>
        <p:txBody>
          <a:bodyPr wrap="square">
            <a:spAutoFit/>
          </a:bodyPr>
          <a:lstStyle/>
          <a:p>
            <a:r>
              <a:rPr lang="en-US" altLang="zh-CN" sz="3200" b="1" dirty="0" err="1" smtClean="0">
                <a:solidFill>
                  <a:srgbClr val="002060"/>
                </a:solidFill>
                <a:latin typeface="Helvetica"/>
                <a:ea typeface="Microsoft YaHei" panose="020B0503020204020204" pitchFamily="34" charset="-122"/>
                <a:cs typeface="Helvetica"/>
              </a:rPr>
              <a:t>Pertanyaan</a:t>
            </a:r>
            <a:r>
              <a:rPr lang="en-US" altLang="zh-CN" sz="3200" b="1" dirty="0" smtClean="0">
                <a:solidFill>
                  <a:srgbClr val="002060"/>
                </a:solidFill>
                <a:latin typeface="Helvetica"/>
                <a:ea typeface="Microsoft YaHei" panose="020B0503020204020204" pitchFamily="34" charset="-122"/>
                <a:cs typeface="Helvetica"/>
              </a:rPr>
              <a:t> </a:t>
            </a:r>
            <a:r>
              <a:rPr lang="en-US" altLang="zh-CN" sz="3200" b="1" dirty="0" err="1">
                <a:solidFill>
                  <a:srgbClr val="002060"/>
                </a:solidFill>
                <a:latin typeface="Helvetica"/>
                <a:ea typeface="Microsoft YaHei" panose="020B0503020204020204" pitchFamily="34" charset="-122"/>
                <a:cs typeface="Helvetica"/>
              </a:rPr>
              <a:t>Umum</a:t>
            </a:r>
            <a:endParaRPr lang="en-US" altLang="zh-CN" sz="3200" b="1" dirty="0">
              <a:solidFill>
                <a:srgbClr val="002060"/>
              </a:solidFill>
              <a:latin typeface="Helvetica"/>
              <a:ea typeface="Microsoft YaHei" panose="020B0503020204020204" pitchFamily="34" charset="-122"/>
              <a:cs typeface="Helvetica"/>
            </a:endParaRPr>
          </a:p>
        </p:txBody>
      </p:sp>
      <p:sp>
        <p:nvSpPr>
          <p:cNvPr id="12" name="TextBox 11"/>
          <p:cNvSpPr txBox="1"/>
          <p:nvPr/>
        </p:nvSpPr>
        <p:spPr>
          <a:xfrm>
            <a:off x="225778" y="912753"/>
            <a:ext cx="8650111" cy="2169825"/>
          </a:xfrm>
          <a:prstGeom prst="rect">
            <a:avLst/>
          </a:prstGeom>
          <a:noFill/>
        </p:spPr>
        <p:txBody>
          <a:bodyPr wrap="square" rtlCol="0">
            <a:spAutoFit/>
          </a:bodyPr>
          <a:lstStyle/>
          <a:p>
            <a:pPr>
              <a:lnSpc>
                <a:spcPct val="150000"/>
              </a:lnSpc>
            </a:pPr>
            <a:r>
              <a:rPr lang="id-ID" b="1" dirty="0" smtClean="0">
                <a:solidFill>
                  <a:srgbClr val="002060"/>
                </a:solidFill>
                <a:latin typeface="Helvetica"/>
                <a:cs typeface="Helvetica"/>
              </a:rPr>
              <a:t>10</a:t>
            </a:r>
            <a:r>
              <a:rPr lang="id-ID" b="1" dirty="0" smtClean="0">
                <a:solidFill>
                  <a:srgbClr val="002060"/>
                </a:solidFill>
                <a:latin typeface="Helvetica"/>
                <a:cs typeface="Helvetica"/>
              </a:rPr>
              <a:t>.  Apakah bisa memakai air sungai/sumur?</a:t>
            </a:r>
            <a:endParaRPr lang="en-US" dirty="0">
              <a:latin typeface="Helvetica"/>
              <a:cs typeface="Helvetica"/>
            </a:endParaRPr>
          </a:p>
          <a:p>
            <a:pPr marL="344488">
              <a:lnSpc>
                <a:spcPct val="150000"/>
              </a:lnSpc>
            </a:pPr>
            <a:r>
              <a:rPr lang="id-ID" dirty="0" smtClean="0">
                <a:latin typeface="Helvetica"/>
                <a:cs typeface="Helvetica"/>
              </a:rPr>
              <a:t>Disarankan memakai air keran sebab air keran telah melewati penyaringan awal. Kalau memakai air sungai/sumur, filter di TIENS Ultrafiltration Water Purifier </a:t>
            </a:r>
            <a:r>
              <a:rPr lang="en-US" dirty="0" smtClean="0">
                <a:latin typeface="Helvetica"/>
                <a:cs typeface="Helvetica"/>
              </a:rPr>
              <a:t>a</a:t>
            </a:r>
            <a:r>
              <a:rPr lang="id-ID" dirty="0" smtClean="0">
                <a:latin typeface="Helvetica"/>
                <a:cs typeface="Helvetica"/>
              </a:rPr>
              <a:t>kan cepat sekali diganti sebab air sungai/sumur belum mengalami penyaringan sama sekali.</a:t>
            </a:r>
            <a:endParaRPr lang="en-US" b="1" dirty="0">
              <a:latin typeface="Helvetica"/>
              <a:cs typeface="Helvetica"/>
            </a:endParaRPr>
          </a:p>
        </p:txBody>
      </p:sp>
    </p:spTree>
    <p:extLst>
      <p:ext uri="{BB962C8B-B14F-4D97-AF65-F5344CB8AC3E}">
        <p14:creationId xmlns:p14="http://schemas.microsoft.com/office/powerpoint/2010/main" val="388944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alphaModFix amt="15000"/>
          </a:blip>
          <a:stretch>
            <a:fillRect/>
          </a:stretch>
        </p:blipFill>
        <p:spPr>
          <a:xfrm>
            <a:off x="0" y="0"/>
            <a:ext cx="9129713" cy="5143500"/>
          </a:xfrm>
          <a:prstGeom prst="rect">
            <a:avLst/>
          </a:prstGeom>
        </p:spPr>
      </p:pic>
      <p:sp>
        <p:nvSpPr>
          <p:cNvPr id="11" name="TextBox 10"/>
          <p:cNvSpPr txBox="1"/>
          <p:nvPr/>
        </p:nvSpPr>
        <p:spPr>
          <a:xfrm>
            <a:off x="139700" y="118181"/>
            <a:ext cx="9004300" cy="954107"/>
          </a:xfrm>
          <a:prstGeom prst="rect">
            <a:avLst/>
          </a:prstGeom>
          <a:noFill/>
        </p:spPr>
        <p:txBody>
          <a:bodyPr wrap="square" rtlCol="0">
            <a:spAutoFit/>
          </a:bodyPr>
          <a:lstStyle/>
          <a:p>
            <a:r>
              <a:rPr lang="en-US" altLang="zh-CN" sz="2800" b="1" dirty="0" err="1">
                <a:solidFill>
                  <a:srgbClr val="002060"/>
                </a:solidFill>
                <a:latin typeface="Helvetica"/>
                <a:ea typeface="Microsoft YaHei" panose="020B0503020204020204" pitchFamily="34" charset="-122"/>
                <a:cs typeface="Helvetica"/>
              </a:rPr>
              <a:t>Meningkatkan</a:t>
            </a:r>
            <a:r>
              <a:rPr lang="en-US" altLang="zh-CN" sz="2800" b="1" dirty="0">
                <a:solidFill>
                  <a:srgbClr val="002060"/>
                </a:solidFill>
                <a:latin typeface="Helvetica"/>
                <a:ea typeface="Microsoft YaHei" panose="020B0503020204020204" pitchFamily="34" charset="-122"/>
                <a:cs typeface="Helvetica"/>
              </a:rPr>
              <a:t> </a:t>
            </a:r>
            <a:r>
              <a:rPr lang="en-US" altLang="zh-CN" sz="2800" b="1" dirty="0" err="1">
                <a:solidFill>
                  <a:srgbClr val="002060"/>
                </a:solidFill>
                <a:latin typeface="Helvetica"/>
                <a:ea typeface="Microsoft YaHei" panose="020B0503020204020204" pitchFamily="34" charset="-122"/>
                <a:cs typeface="Helvetica"/>
              </a:rPr>
              <a:t>kualitas</a:t>
            </a:r>
            <a:r>
              <a:rPr lang="en-US" altLang="zh-CN" sz="2800" b="1" dirty="0">
                <a:solidFill>
                  <a:srgbClr val="002060"/>
                </a:solidFill>
                <a:latin typeface="Helvetica"/>
                <a:ea typeface="Microsoft YaHei" panose="020B0503020204020204" pitchFamily="34" charset="-122"/>
                <a:cs typeface="Helvetica"/>
              </a:rPr>
              <a:t>, </a:t>
            </a:r>
          </a:p>
          <a:p>
            <a:r>
              <a:rPr lang="en-US" altLang="zh-CN" sz="2800" b="1" dirty="0">
                <a:solidFill>
                  <a:srgbClr val="002060"/>
                </a:solidFill>
                <a:latin typeface="Helvetica"/>
                <a:ea typeface="Microsoft YaHei" panose="020B0503020204020204" pitchFamily="34" charset="-122"/>
                <a:cs typeface="Helvetica"/>
              </a:rPr>
              <a:t>rasa </a:t>
            </a:r>
            <a:r>
              <a:rPr lang="en-US" altLang="zh-CN" sz="2800" b="1" dirty="0" err="1">
                <a:solidFill>
                  <a:srgbClr val="002060"/>
                </a:solidFill>
                <a:latin typeface="Helvetica"/>
                <a:ea typeface="Microsoft YaHei" panose="020B0503020204020204" pitchFamily="34" charset="-122"/>
                <a:cs typeface="Helvetica"/>
              </a:rPr>
              <a:t>dan</a:t>
            </a:r>
            <a:r>
              <a:rPr lang="en-US" altLang="zh-CN" sz="2800" b="1" dirty="0">
                <a:solidFill>
                  <a:srgbClr val="002060"/>
                </a:solidFill>
                <a:latin typeface="Helvetica"/>
                <a:ea typeface="Microsoft YaHei" panose="020B0503020204020204" pitchFamily="34" charset="-122"/>
                <a:cs typeface="Helvetica"/>
              </a:rPr>
              <a:t> aroma </a:t>
            </a:r>
            <a:r>
              <a:rPr lang="en-US" altLang="zh-CN" sz="2800" b="1" dirty="0" err="1">
                <a:solidFill>
                  <a:srgbClr val="002060"/>
                </a:solidFill>
                <a:latin typeface="Helvetica"/>
                <a:ea typeface="Microsoft YaHei" panose="020B0503020204020204" pitchFamily="34" charset="-122"/>
                <a:cs typeface="Helvetica"/>
              </a:rPr>
              <a:t>makanan</a:t>
            </a:r>
            <a:r>
              <a:rPr lang="en-US" altLang="zh-CN" sz="2800" b="1" dirty="0">
                <a:solidFill>
                  <a:srgbClr val="002060"/>
                </a:solidFill>
                <a:latin typeface="Helvetica"/>
                <a:ea typeface="Microsoft YaHei" panose="020B0503020204020204" pitchFamily="34" charset="-122"/>
                <a:cs typeface="Helvetica"/>
              </a:rPr>
              <a:t>, sup </a:t>
            </a:r>
            <a:r>
              <a:rPr lang="en-US" altLang="zh-CN" sz="2800" b="1" dirty="0" err="1">
                <a:solidFill>
                  <a:srgbClr val="002060"/>
                </a:solidFill>
                <a:latin typeface="Helvetica"/>
                <a:ea typeface="Microsoft YaHei" panose="020B0503020204020204" pitchFamily="34" charset="-122"/>
                <a:cs typeface="Helvetica"/>
              </a:rPr>
              <a:t>dan</a:t>
            </a:r>
            <a:r>
              <a:rPr lang="en-US" altLang="zh-CN" sz="2800" b="1" dirty="0">
                <a:solidFill>
                  <a:srgbClr val="002060"/>
                </a:solidFill>
                <a:latin typeface="Helvetica"/>
                <a:ea typeface="Microsoft YaHei" panose="020B0503020204020204" pitchFamily="34" charset="-122"/>
                <a:cs typeface="Helvetica"/>
              </a:rPr>
              <a:t> </a:t>
            </a:r>
            <a:r>
              <a:rPr lang="en-US" altLang="zh-CN" sz="2800" b="1" dirty="0" err="1">
                <a:solidFill>
                  <a:srgbClr val="002060"/>
                </a:solidFill>
                <a:latin typeface="Helvetica"/>
                <a:ea typeface="Microsoft YaHei" panose="020B0503020204020204" pitchFamily="34" charset="-122"/>
                <a:cs typeface="Helvetica"/>
              </a:rPr>
              <a:t>teh</a:t>
            </a:r>
            <a:endParaRPr lang="zh-CN" altLang="en-US" sz="2800" b="1" dirty="0">
              <a:solidFill>
                <a:srgbClr val="002060"/>
              </a:solidFill>
              <a:latin typeface="Helvetica"/>
              <a:ea typeface="Microsoft YaHei" panose="020B0503020204020204" pitchFamily="34" charset="-122"/>
              <a:cs typeface="Helvetica"/>
            </a:endParaRPr>
          </a:p>
        </p:txBody>
      </p:sp>
      <p:grpSp>
        <p:nvGrpSpPr>
          <p:cNvPr id="12" name="Group 11"/>
          <p:cNvGrpSpPr/>
          <p:nvPr/>
        </p:nvGrpSpPr>
        <p:grpSpPr>
          <a:xfrm>
            <a:off x="643109" y="1001955"/>
            <a:ext cx="7820526" cy="4020480"/>
            <a:chOff x="199809" y="940832"/>
            <a:chExt cx="7820526" cy="5360640"/>
          </a:xfrm>
        </p:grpSpPr>
        <p:pic>
          <p:nvPicPr>
            <p:cNvPr id="20" name="Picture 6"/>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2225" r="94895">
                          <a14:foregroundMark x1="59686" y1="66268" x2="91230" y2="37799"/>
                          <a14:foregroundMark x1="55759" y1="68421" x2="62304" y2="68421"/>
                          <a14:foregroundMark x1="56937" y1="63397" x2="54058" y2="71531"/>
                          <a14:foregroundMark x1="54974" y1="70813" x2="62827" y2="70096"/>
                          <a14:foregroundMark x1="74869" y1="43062" x2="70157" y2="50478"/>
                          <a14:foregroundMark x1="62565" y1="69378" x2="80105" y2="69378"/>
                          <a14:foregroundMark x1="60602" y1="4306" x2="69503" y2="26555"/>
                          <a14:foregroundMark x1="49215" y1="5981" x2="44241" y2="19856"/>
                          <a14:foregroundMark x1="68586" y1="31579" x2="40445" y2="34689"/>
                          <a14:foregroundMark x1="67539" y1="34689" x2="39921" y2="35167"/>
                          <a14:foregroundMark x1="39921" y1="35167" x2="38874" y2="35407"/>
                          <a14:foregroundMark x1="50000" y1="46172" x2="34031" y2="96411"/>
                          <a14:foregroundMark x1="46728" y1="1914" x2="44372" y2="5024"/>
                          <a14:backgroundMark x1="61387" y1="42584" x2="53534" y2="69617"/>
                          <a14:backgroundMark x1="40183" y1="36603" x2="69372" y2="36603"/>
                          <a14:backgroundMark x1="47644" y1="3110" x2="34031" y2="46411"/>
                        </a14:backgroundRemoval>
                      </a14:imgEffect>
                    </a14:imgLayer>
                  </a14:imgProps>
                </a:ext>
              </a:extLst>
            </a:blip>
            <a:srcRect l="2702" r="5405"/>
            <a:stretch>
              <a:fillRect/>
            </a:stretch>
          </p:blipFill>
          <p:spPr bwMode="auto">
            <a:xfrm>
              <a:off x="199809" y="940832"/>
              <a:ext cx="7820526" cy="5323990"/>
            </a:xfrm>
            <a:prstGeom prst="rect">
              <a:avLst/>
            </a:prstGeom>
            <a:noFill/>
            <a:ln w="9525">
              <a:noFill/>
              <a:miter lim="800000"/>
              <a:headEnd/>
              <a:tailEnd/>
            </a:ln>
          </p:spPr>
        </p:pic>
        <p:sp>
          <p:nvSpPr>
            <p:cNvPr id="21" name="Rectangle 20"/>
            <p:cNvSpPr/>
            <p:nvPr/>
          </p:nvSpPr>
          <p:spPr>
            <a:xfrm>
              <a:off x="5953125" y="2494328"/>
              <a:ext cx="1847144" cy="410364"/>
            </a:xfrm>
            <a:prstGeom prst="rect">
              <a:avLst/>
            </a:prstGeom>
          </p:spPr>
          <p:txBody>
            <a:bodyPr wrap="none" lIns="91360" tIns="45718" rIns="91360" bIns="45718">
              <a:spAutoFit/>
            </a:bodyPr>
            <a:lstStyle/>
            <a:p>
              <a:r>
                <a:rPr lang="en-US" altLang="zh-CN" sz="1400" b="1" dirty="0" err="1">
                  <a:solidFill>
                    <a:srgbClr val="002060"/>
                  </a:solidFill>
                  <a:latin typeface="Helvetica"/>
                  <a:ea typeface="Microsoft YaHei" panose="020B0503020204020204" pitchFamily="34" charset="-122"/>
                  <a:cs typeface="Helvetica"/>
                </a:rPr>
                <a:t>Bayi</a:t>
              </a:r>
              <a:r>
                <a:rPr lang="en-US" altLang="zh-CN" sz="1400" b="1" dirty="0">
                  <a:solidFill>
                    <a:srgbClr val="002060"/>
                  </a:solidFill>
                  <a:latin typeface="Helvetica"/>
                  <a:ea typeface="Microsoft YaHei" panose="020B0503020204020204" pitchFamily="34" charset="-122"/>
                  <a:cs typeface="Helvetica"/>
                </a:rPr>
                <a:t> </a:t>
              </a:r>
              <a:r>
                <a:rPr lang="en-US" altLang="zh-CN" sz="1400" b="1" dirty="0" err="1">
                  <a:solidFill>
                    <a:srgbClr val="002060"/>
                  </a:solidFill>
                  <a:latin typeface="Helvetica"/>
                  <a:ea typeface="Microsoft YaHei" panose="020B0503020204020204" pitchFamily="34" charset="-122"/>
                  <a:cs typeface="Helvetica"/>
                </a:rPr>
                <a:t>Tumbuh</a:t>
              </a:r>
              <a:r>
                <a:rPr lang="en-US" altLang="zh-CN" sz="1400" b="1" dirty="0">
                  <a:solidFill>
                    <a:srgbClr val="002060"/>
                  </a:solidFill>
                  <a:latin typeface="Helvetica"/>
                  <a:ea typeface="Microsoft YaHei" panose="020B0503020204020204" pitchFamily="34" charset="-122"/>
                  <a:cs typeface="Helvetica"/>
                </a:rPr>
                <a:t> </a:t>
              </a:r>
              <a:r>
                <a:rPr lang="en-US" altLang="zh-CN" sz="1400" b="1" dirty="0" err="1">
                  <a:solidFill>
                    <a:srgbClr val="002060"/>
                  </a:solidFill>
                  <a:latin typeface="Helvetica"/>
                  <a:ea typeface="Microsoft YaHei" panose="020B0503020204020204" pitchFamily="34" charset="-122"/>
                  <a:cs typeface="Helvetica"/>
                </a:rPr>
                <a:t>Sehat</a:t>
              </a:r>
              <a:endParaRPr lang="en-US" altLang="zh-CN" sz="1400" b="1" dirty="0">
                <a:solidFill>
                  <a:srgbClr val="002060"/>
                </a:solidFill>
                <a:latin typeface="Helvetica"/>
                <a:ea typeface="Microsoft YaHei" panose="020B0503020204020204" pitchFamily="34" charset="-122"/>
                <a:cs typeface="Helvetica"/>
              </a:endParaRPr>
            </a:p>
          </p:txBody>
        </p:sp>
        <p:sp>
          <p:nvSpPr>
            <p:cNvPr id="22" name="Rectangle 21"/>
            <p:cNvSpPr/>
            <p:nvPr/>
          </p:nvSpPr>
          <p:spPr>
            <a:xfrm>
              <a:off x="3889430" y="5603851"/>
              <a:ext cx="2526610" cy="697621"/>
            </a:xfrm>
            <a:prstGeom prst="rect">
              <a:avLst/>
            </a:prstGeom>
          </p:spPr>
          <p:txBody>
            <a:bodyPr wrap="square" lIns="91360" tIns="45718" rIns="91360" bIns="45718">
              <a:spAutoFit/>
            </a:bodyPr>
            <a:lstStyle/>
            <a:p>
              <a:r>
                <a:rPr lang="en-US" altLang="zh-CN" sz="1400" b="1" dirty="0" err="1">
                  <a:solidFill>
                    <a:srgbClr val="002060"/>
                  </a:solidFill>
                  <a:latin typeface="Helvetica"/>
                  <a:ea typeface="Microsoft YaHei" panose="020B0503020204020204" pitchFamily="34" charset="-122"/>
                  <a:cs typeface="Helvetica"/>
                </a:rPr>
                <a:t>Keharuman</a:t>
              </a:r>
              <a:r>
                <a:rPr lang="en-US" altLang="zh-CN" sz="1400" b="1" dirty="0">
                  <a:solidFill>
                    <a:srgbClr val="002060"/>
                  </a:solidFill>
                  <a:latin typeface="Helvetica"/>
                  <a:ea typeface="Microsoft YaHei" panose="020B0503020204020204" pitchFamily="34" charset="-122"/>
                  <a:cs typeface="Helvetica"/>
                </a:rPr>
                <a:t> Aroma </a:t>
              </a:r>
              <a:r>
                <a:rPr lang="en-US" altLang="zh-CN" sz="1400" b="1" dirty="0" err="1">
                  <a:solidFill>
                    <a:srgbClr val="002060"/>
                  </a:solidFill>
                  <a:latin typeface="Helvetica"/>
                  <a:ea typeface="Microsoft YaHei" panose="020B0503020204020204" pitchFamily="34" charset="-122"/>
                  <a:cs typeface="Helvetica"/>
                </a:rPr>
                <a:t>Teh</a:t>
              </a:r>
              <a:r>
                <a:rPr lang="en-US" altLang="zh-CN" sz="1400" b="1" dirty="0">
                  <a:solidFill>
                    <a:srgbClr val="002060"/>
                  </a:solidFill>
                  <a:latin typeface="Helvetica"/>
                  <a:ea typeface="Microsoft YaHei" panose="020B0503020204020204" pitchFamily="34" charset="-122"/>
                  <a:cs typeface="Helvetica"/>
                </a:rPr>
                <a:t> yang </a:t>
              </a:r>
              <a:r>
                <a:rPr lang="en-US" altLang="zh-CN" sz="1400" b="1" dirty="0" err="1">
                  <a:solidFill>
                    <a:srgbClr val="002060"/>
                  </a:solidFill>
                  <a:latin typeface="Helvetica"/>
                  <a:ea typeface="Microsoft YaHei" panose="020B0503020204020204" pitchFamily="34" charset="-122"/>
                  <a:cs typeface="Helvetica"/>
                </a:rPr>
                <a:t>Memikat</a:t>
              </a:r>
              <a:endParaRPr lang="en-US" sz="1400" b="1" dirty="0">
                <a:solidFill>
                  <a:srgbClr val="002060"/>
                </a:solidFill>
                <a:latin typeface="Helvetica"/>
                <a:ea typeface="Microsoft YaHei" panose="020B0503020204020204" pitchFamily="34" charset="-122"/>
                <a:cs typeface="Helvetica"/>
              </a:endParaRPr>
            </a:p>
          </p:txBody>
        </p:sp>
        <p:sp>
          <p:nvSpPr>
            <p:cNvPr id="23" name="Rectangle 22"/>
            <p:cNvSpPr/>
            <p:nvPr/>
          </p:nvSpPr>
          <p:spPr>
            <a:xfrm>
              <a:off x="4511038" y="4834093"/>
              <a:ext cx="2483701" cy="697621"/>
            </a:xfrm>
            <a:prstGeom prst="rect">
              <a:avLst/>
            </a:prstGeom>
          </p:spPr>
          <p:txBody>
            <a:bodyPr wrap="square" lIns="91360" tIns="45718" rIns="91360" bIns="45718">
              <a:spAutoFit/>
            </a:bodyPr>
            <a:lstStyle/>
            <a:p>
              <a:pPr algn="ctr"/>
              <a:r>
                <a:rPr lang="en-US" altLang="zh-CN" sz="1400" b="1" dirty="0">
                  <a:solidFill>
                    <a:srgbClr val="002060"/>
                  </a:solidFill>
                  <a:latin typeface="Helvetica"/>
                  <a:ea typeface="Microsoft YaHei" panose="020B0503020204020204" pitchFamily="34" charset="-122"/>
                  <a:cs typeface="Helvetica"/>
                </a:rPr>
                <a:t>Aroma Segar Sup</a:t>
              </a:r>
            </a:p>
            <a:p>
              <a:pPr algn="ctr"/>
              <a:r>
                <a:rPr lang="en-US" altLang="zh-CN" sz="1400" b="1" dirty="0">
                  <a:solidFill>
                    <a:srgbClr val="002060"/>
                  </a:solidFill>
                  <a:latin typeface="Helvetica"/>
                  <a:ea typeface="Microsoft YaHei" panose="020B0503020204020204" pitchFamily="34" charset="-122"/>
                  <a:cs typeface="Helvetica"/>
                </a:rPr>
                <a:t> Kaya </a:t>
              </a:r>
              <a:r>
                <a:rPr lang="en-US" altLang="zh-CN" sz="1400" b="1" dirty="0" err="1">
                  <a:solidFill>
                    <a:srgbClr val="002060"/>
                  </a:solidFill>
                  <a:latin typeface="Helvetica"/>
                  <a:ea typeface="Microsoft YaHei" panose="020B0503020204020204" pitchFamily="34" charset="-122"/>
                  <a:cs typeface="Helvetica"/>
                </a:rPr>
                <a:t>Nutrisi</a:t>
              </a:r>
              <a:endParaRPr lang="en-US" altLang="zh-CN" sz="1400" b="1" dirty="0">
                <a:solidFill>
                  <a:srgbClr val="002060"/>
                </a:solidFill>
                <a:latin typeface="Helvetica"/>
                <a:ea typeface="Microsoft YaHei" panose="020B0503020204020204" pitchFamily="34" charset="-122"/>
                <a:cs typeface="Helvetica"/>
              </a:endParaRPr>
            </a:p>
          </p:txBody>
        </p:sp>
        <p:sp>
          <p:nvSpPr>
            <p:cNvPr id="24" name="Rectangle 23"/>
            <p:cNvSpPr/>
            <p:nvPr/>
          </p:nvSpPr>
          <p:spPr>
            <a:xfrm>
              <a:off x="240030" y="4275139"/>
              <a:ext cx="1908810" cy="697621"/>
            </a:xfrm>
            <a:prstGeom prst="rect">
              <a:avLst/>
            </a:prstGeom>
          </p:spPr>
          <p:txBody>
            <a:bodyPr wrap="square" lIns="91360" tIns="45718" rIns="91360" bIns="45718">
              <a:spAutoFit/>
            </a:bodyPr>
            <a:lstStyle/>
            <a:p>
              <a:pPr algn="ctr"/>
              <a:r>
                <a:rPr lang="en-US" altLang="zh-CN" sz="1400" b="1" dirty="0" err="1">
                  <a:solidFill>
                    <a:srgbClr val="002060"/>
                  </a:solidFill>
                  <a:latin typeface="Helvetica"/>
                  <a:ea typeface="Microsoft YaHei" panose="020B0503020204020204" pitchFamily="34" charset="-122"/>
                  <a:cs typeface="Helvetica"/>
                </a:rPr>
                <a:t>Masak</a:t>
              </a:r>
              <a:r>
                <a:rPr lang="en-US" altLang="zh-CN" sz="1400" b="1" dirty="0">
                  <a:solidFill>
                    <a:srgbClr val="002060"/>
                  </a:solidFill>
                  <a:latin typeface="Helvetica"/>
                  <a:ea typeface="Microsoft YaHei" panose="020B0503020204020204" pitchFamily="34" charset="-122"/>
                  <a:cs typeface="Helvetica"/>
                </a:rPr>
                <a:t> </a:t>
              </a:r>
              <a:r>
                <a:rPr lang="en-US" altLang="zh-CN" sz="1400" b="1" dirty="0" err="1">
                  <a:solidFill>
                    <a:srgbClr val="002060"/>
                  </a:solidFill>
                  <a:latin typeface="Helvetica"/>
                  <a:ea typeface="Microsoft YaHei" panose="020B0503020204020204" pitchFamily="34" charset="-122"/>
                  <a:cs typeface="Helvetica"/>
                </a:rPr>
                <a:t>Nasi</a:t>
              </a:r>
              <a:r>
                <a:rPr lang="en-US" altLang="zh-CN" sz="1400" b="1" dirty="0">
                  <a:solidFill>
                    <a:srgbClr val="002060"/>
                  </a:solidFill>
                  <a:latin typeface="Helvetica"/>
                  <a:ea typeface="Microsoft YaHei" panose="020B0503020204020204" pitchFamily="34" charset="-122"/>
                  <a:cs typeface="Helvetica"/>
                </a:rPr>
                <a:t> </a:t>
              </a:r>
              <a:r>
                <a:rPr lang="en-US" altLang="zh-CN" sz="1400" b="1" dirty="0" err="1">
                  <a:solidFill>
                    <a:srgbClr val="002060"/>
                  </a:solidFill>
                  <a:latin typeface="Helvetica"/>
                  <a:ea typeface="Microsoft YaHei" panose="020B0503020204020204" pitchFamily="34" charset="-122"/>
                  <a:cs typeface="Helvetica"/>
                </a:rPr>
                <a:t>Harum</a:t>
              </a:r>
              <a:r>
                <a:rPr lang="en-US" altLang="zh-CN" sz="1400" b="1" dirty="0">
                  <a:solidFill>
                    <a:srgbClr val="002060"/>
                  </a:solidFill>
                  <a:latin typeface="Helvetica"/>
                  <a:ea typeface="Microsoft YaHei" panose="020B0503020204020204" pitchFamily="34" charset="-122"/>
                  <a:cs typeface="Helvetica"/>
                </a:rPr>
                <a:t> &amp; </a:t>
              </a:r>
              <a:r>
                <a:rPr lang="en-US" altLang="zh-CN" sz="1400" b="1" dirty="0" err="1">
                  <a:solidFill>
                    <a:srgbClr val="002060"/>
                  </a:solidFill>
                  <a:latin typeface="Helvetica"/>
                  <a:ea typeface="Microsoft YaHei" panose="020B0503020204020204" pitchFamily="34" charset="-122"/>
                  <a:cs typeface="Helvetica"/>
                </a:rPr>
                <a:t>Manis</a:t>
              </a:r>
              <a:endParaRPr lang="en-US" altLang="zh-CN" sz="1400" b="1" dirty="0">
                <a:solidFill>
                  <a:srgbClr val="002060"/>
                </a:solidFill>
                <a:latin typeface="Helvetica"/>
                <a:ea typeface="Microsoft YaHei" panose="020B0503020204020204" pitchFamily="34" charset="-122"/>
                <a:cs typeface="Helvetica"/>
              </a:endParaRPr>
            </a:p>
          </p:txBody>
        </p:sp>
      </p:grpSp>
    </p:spTree>
    <p:extLst>
      <p:ext uri="{BB962C8B-B14F-4D97-AF65-F5344CB8AC3E}">
        <p14:creationId xmlns:p14="http://schemas.microsoft.com/office/powerpoint/2010/main" val="184464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4" descr="https://timgsa.baidu.com/timg?image&amp;quality=80&amp;size=b9999_10000&amp;sec=1494407145423&amp;di=913a0567ddc62b4b32ed10851ea92949&amp;imgtype=0&amp;src=http%3A%2F%2Fpic2.cxtuku.com%2F00%2F00%2F54%2Fb24337a70f3a.jpg"/>
          <p:cNvPicPr>
            <a:picLocks noChangeAspect="1" noChangeArrowheads="1"/>
          </p:cNvPicPr>
          <p:nvPr/>
        </p:nvPicPr>
        <p:blipFill>
          <a:blip r:embed="rId3" cstate="print"/>
          <a:srcRect l="7196" t="43826" b="5044"/>
          <a:stretch>
            <a:fillRect/>
          </a:stretch>
        </p:blipFill>
        <p:spPr bwMode="auto">
          <a:xfrm>
            <a:off x="4520" y="3152180"/>
            <a:ext cx="9144000" cy="727185"/>
          </a:xfrm>
          <a:prstGeom prst="rect">
            <a:avLst/>
          </a:prstGeom>
          <a:noFill/>
        </p:spPr>
      </p:pic>
      <p:pic>
        <p:nvPicPr>
          <p:cNvPr id="3" name="Picture 2"/>
          <p:cNvPicPr>
            <a:picLocks noChangeAspect="1"/>
          </p:cNvPicPr>
          <p:nvPr/>
        </p:nvPicPr>
        <p:blipFill rotWithShape="1">
          <a:blip r:embed="rId4" cstate="print">
            <a:extLst>
              <a:ext uri="{BEBA8EAE-BF5A-486C-A8C5-ECC9F3942E4B}">
                <a14:imgProps xmlns:a14="http://schemas.microsoft.com/office/drawing/2010/main">
                  <a14:imgLayer r:embed="rId5">
                    <a14:imgEffect>
                      <a14:brightnessContrast bright="12000"/>
                    </a14:imgEffect>
                  </a14:imgLayer>
                </a14:imgProps>
              </a:ext>
              <a:ext uri="{28A0092B-C50C-407E-A947-70E740481C1C}">
                <a14:useLocalDpi xmlns:a14="http://schemas.microsoft.com/office/drawing/2010/main" val="0"/>
              </a:ext>
            </a:extLst>
          </a:blip>
          <a:srcRect l="4929" t="3674" b="5971"/>
          <a:stretch/>
        </p:blipFill>
        <p:spPr>
          <a:xfrm>
            <a:off x="4520" y="1"/>
            <a:ext cx="9139480" cy="5143500"/>
          </a:xfrm>
          <a:prstGeom prst="rect">
            <a:avLst/>
          </a:prstGeom>
        </p:spPr>
      </p:pic>
      <p:sp>
        <p:nvSpPr>
          <p:cNvPr id="7" name="文本框 6">
            <a:extLst>
              <a:ext uri="{FF2B5EF4-FFF2-40B4-BE49-F238E27FC236}">
                <a16:creationId xmlns="" xmlns:a16="http://schemas.microsoft.com/office/drawing/2014/main" id="{AD0A4044-0865-48DE-BC9A-FF4FB1B7D96E}"/>
              </a:ext>
            </a:extLst>
          </p:cNvPr>
          <p:cNvSpPr txBox="1"/>
          <p:nvPr/>
        </p:nvSpPr>
        <p:spPr>
          <a:xfrm>
            <a:off x="5065058" y="1272251"/>
            <a:ext cx="3944471" cy="707886"/>
          </a:xfrm>
          <a:prstGeom prst="rect">
            <a:avLst/>
          </a:prstGeom>
          <a:noFill/>
        </p:spPr>
        <p:txBody>
          <a:bodyPr wrap="square" rtlCol="0">
            <a:spAutoFit/>
          </a:bodyPr>
          <a:lstStyle/>
          <a:p>
            <a:pPr algn="ctr"/>
            <a:r>
              <a:rPr lang="en-US" altLang="zh-CN" sz="4000" spc="-150" dirty="0">
                <a:solidFill>
                  <a:srgbClr val="002060"/>
                </a:solidFill>
                <a:latin typeface="Helvetica"/>
                <a:ea typeface="微软雅黑" panose="020B0503020204020204" pitchFamily="34" charset="-122"/>
                <a:cs typeface="Helvetica"/>
              </a:rPr>
              <a:t>THANK YOU</a:t>
            </a:r>
          </a:p>
        </p:txBody>
      </p:sp>
    </p:spTree>
    <p:extLst>
      <p:ext uri="{BB962C8B-B14F-4D97-AF65-F5344CB8AC3E}">
        <p14:creationId xmlns:p14="http://schemas.microsoft.com/office/powerpoint/2010/main" val="1381264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2377136969"/>
              </p:ext>
            </p:extLst>
          </p:nvPr>
        </p:nvGraphicFramePr>
        <p:xfrm>
          <a:off x="149412" y="791719"/>
          <a:ext cx="8752584" cy="4069763"/>
        </p:xfrm>
        <a:graphic>
          <a:graphicData uri="http://schemas.openxmlformats.org/drawingml/2006/table">
            <a:tbl>
              <a:tblPr>
                <a:tableStyleId>{B301B821-A1FF-4177-AEE7-76D212191A09}</a:tableStyleId>
              </a:tblPr>
              <a:tblGrid>
                <a:gridCol w="395867">
                  <a:extLst>
                    <a:ext uri="{9D8B030D-6E8A-4147-A177-3AD203B41FA5}">
                      <a16:colId xmlns="" xmlns:a16="http://schemas.microsoft.com/office/drawing/2014/main" val="20000"/>
                    </a:ext>
                  </a:extLst>
                </a:gridCol>
                <a:gridCol w="2117604">
                  <a:extLst>
                    <a:ext uri="{9D8B030D-6E8A-4147-A177-3AD203B41FA5}">
                      <a16:colId xmlns="" xmlns:a16="http://schemas.microsoft.com/office/drawing/2014/main" val="20001"/>
                    </a:ext>
                  </a:extLst>
                </a:gridCol>
                <a:gridCol w="3396693">
                  <a:extLst>
                    <a:ext uri="{9D8B030D-6E8A-4147-A177-3AD203B41FA5}">
                      <a16:colId xmlns="" xmlns:a16="http://schemas.microsoft.com/office/drawing/2014/main" val="20002"/>
                    </a:ext>
                  </a:extLst>
                </a:gridCol>
                <a:gridCol w="2842420">
                  <a:extLst>
                    <a:ext uri="{9D8B030D-6E8A-4147-A177-3AD203B41FA5}">
                      <a16:colId xmlns="" xmlns:a16="http://schemas.microsoft.com/office/drawing/2014/main" val="20003"/>
                    </a:ext>
                  </a:extLst>
                </a:gridCol>
              </a:tblGrid>
              <a:tr h="217019">
                <a:tc>
                  <a:txBody>
                    <a:bodyPr/>
                    <a:lstStyle/>
                    <a:p>
                      <a:pPr algn="l" fontAlgn="b"/>
                      <a:r>
                        <a:rPr lang="en-US" sz="800" b="1" u="none" strike="noStrike" dirty="0">
                          <a:solidFill>
                            <a:schemeClr val="bg1"/>
                          </a:solidFill>
                          <a:effectLst/>
                          <a:latin typeface="Helvetica"/>
                          <a:ea typeface="Microsoft YaHei" panose="020B0503020204020204" pitchFamily="34" charset="-122"/>
                          <a:cs typeface="Helvetica"/>
                        </a:rPr>
                        <a:t>No</a:t>
                      </a:r>
                      <a:endParaRPr lang="en-US" sz="800" b="1" i="0" u="none" strike="noStrike" dirty="0">
                        <a:solidFill>
                          <a:schemeClr val="bg1"/>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tc>
                  <a:txBody>
                    <a:bodyPr/>
                    <a:lstStyle/>
                    <a:p>
                      <a:pPr algn="ctr" fontAlgn="ctr"/>
                      <a:r>
                        <a:rPr lang="en-US" sz="800" b="1" u="none" strike="noStrike" dirty="0" err="1">
                          <a:solidFill>
                            <a:schemeClr val="bg1"/>
                          </a:solidFill>
                          <a:effectLst/>
                          <a:latin typeface="Helvetica"/>
                          <a:ea typeface="Microsoft YaHei" panose="020B0503020204020204" pitchFamily="34" charset="-122"/>
                          <a:cs typeface="Helvetica"/>
                        </a:rPr>
                        <a:t>Provinsi</a:t>
                      </a:r>
                      <a:endParaRPr lang="en-US" sz="800" b="1" i="0" u="none" strike="noStrike" dirty="0">
                        <a:solidFill>
                          <a:schemeClr val="bg1"/>
                        </a:solidFill>
                        <a:effectLst/>
                        <a:latin typeface="Helvetica"/>
                        <a:ea typeface="Microsoft YaHei" panose="020B0503020204020204" pitchFamily="34" charset="-122"/>
                        <a:cs typeface="Helvetica"/>
                      </a:endParaRPr>
                    </a:p>
                  </a:txBody>
                  <a:tcPr marL="5399" marR="5399" marT="4049"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tc>
                  <a:txBody>
                    <a:bodyPr/>
                    <a:lstStyle/>
                    <a:p>
                      <a:pPr algn="ctr" fontAlgn="ctr"/>
                      <a:r>
                        <a:rPr lang="en-US" sz="800" b="1" u="none" strike="noStrike" dirty="0" err="1">
                          <a:solidFill>
                            <a:schemeClr val="bg1"/>
                          </a:solidFill>
                          <a:effectLst/>
                          <a:latin typeface="Helvetica"/>
                          <a:ea typeface="Microsoft YaHei" panose="020B0503020204020204" pitchFamily="34" charset="-122"/>
                          <a:cs typeface="Helvetica"/>
                        </a:rPr>
                        <a:t>Nama</a:t>
                      </a:r>
                      <a:r>
                        <a:rPr lang="en-US" sz="800" b="1" u="none" strike="noStrike" dirty="0">
                          <a:solidFill>
                            <a:schemeClr val="bg1"/>
                          </a:solidFill>
                          <a:effectLst/>
                          <a:latin typeface="Helvetica"/>
                          <a:ea typeface="Microsoft YaHei" panose="020B0503020204020204" pitchFamily="34" charset="-122"/>
                          <a:cs typeface="Helvetica"/>
                        </a:rPr>
                        <a:t> Sungai</a:t>
                      </a:r>
                      <a:endParaRPr lang="en-US" sz="800" b="1" i="0" u="none" strike="noStrike" dirty="0">
                        <a:solidFill>
                          <a:schemeClr val="bg1"/>
                        </a:solidFill>
                        <a:effectLst/>
                        <a:latin typeface="Helvetica"/>
                        <a:ea typeface="Microsoft YaHei" panose="020B0503020204020204" pitchFamily="34" charset="-122"/>
                        <a:cs typeface="Helvetica"/>
                      </a:endParaRPr>
                    </a:p>
                  </a:txBody>
                  <a:tcPr marL="5399" marR="5399" marT="4049" marB="0" anchor="ct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tc>
                  <a:txBody>
                    <a:bodyPr/>
                    <a:lstStyle/>
                    <a:p>
                      <a:pPr algn="ctr" fontAlgn="ctr"/>
                      <a:r>
                        <a:rPr lang="fi-FI" sz="800" b="1" u="none" strike="noStrike" dirty="0">
                          <a:solidFill>
                            <a:schemeClr val="bg1"/>
                          </a:solidFill>
                          <a:effectLst/>
                          <a:latin typeface="Helvetica"/>
                          <a:ea typeface="Microsoft YaHei" panose="020B0503020204020204" pitchFamily="34" charset="-122"/>
                          <a:cs typeface="Helvetica"/>
                        </a:rPr>
                        <a:t>Kisaran Status Mutu Air Sungai </a:t>
                      </a:r>
                      <a:endParaRPr lang="fi-FI" sz="800" b="1" i="0" u="none" strike="noStrike" dirty="0">
                        <a:solidFill>
                          <a:schemeClr val="bg1"/>
                        </a:solidFill>
                        <a:effectLst/>
                        <a:latin typeface="Helvetica"/>
                        <a:ea typeface="Microsoft YaHei" panose="020B0503020204020204" pitchFamily="34" charset="-122"/>
                        <a:cs typeface="Helvetica"/>
                      </a:endParaRPr>
                    </a:p>
                  </a:txBody>
                  <a:tcPr marL="5399" marR="5399" marT="4049"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solidFill>
                      <a:srgbClr val="002060"/>
                    </a:solidFill>
                  </a:tcPr>
                </a:tc>
                <a:extLst>
                  <a:ext uri="{0D108BD9-81ED-4DB2-BD59-A6C34878D82A}">
                    <a16:rowId xmlns="" xmlns:a16="http://schemas.microsoft.com/office/drawing/2014/main" val="10000"/>
                  </a:ext>
                </a:extLst>
              </a:tr>
              <a:tr h="113316">
                <a:tc>
                  <a:txBody>
                    <a:bodyPr/>
                    <a:lstStyle/>
                    <a:p>
                      <a:pPr algn="ctr" fontAlgn="b"/>
                      <a:r>
                        <a:rPr lang="en-US" sz="700" u="none" strike="noStrike" dirty="0">
                          <a:solidFill>
                            <a:srgbClr val="002060"/>
                          </a:solidFill>
                          <a:effectLst/>
                          <a:latin typeface="Helvetica"/>
                          <a:ea typeface="Microsoft YaHei" panose="020B0503020204020204" pitchFamily="34" charset="-122"/>
                          <a:cs typeface="Helvetica"/>
                        </a:rPr>
                        <a:t>1</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a:solidFill>
                            <a:srgbClr val="002060"/>
                          </a:solidFill>
                          <a:effectLst/>
                          <a:latin typeface="Helvetica"/>
                          <a:ea typeface="Microsoft YaHei" panose="020B0503020204020204" pitchFamily="34" charset="-122"/>
                          <a:cs typeface="Helvetica"/>
                        </a:rPr>
                        <a:t>Aceh</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002060"/>
                          </a:solidFill>
                          <a:effectLst/>
                          <a:latin typeface="Helvetica"/>
                          <a:ea typeface="Microsoft YaHei" panose="020B0503020204020204" pitchFamily="34" charset="-122"/>
                          <a:cs typeface="Helvetica"/>
                        </a:rPr>
                        <a:t>Tamiang</a:t>
                      </a:r>
                      <a:r>
                        <a:rPr lang="en-US" sz="700" b="1" u="none" strike="noStrike" dirty="0">
                          <a:solidFill>
                            <a:srgbClr val="002060"/>
                          </a:solidFill>
                          <a:effectLst/>
                          <a:latin typeface="Helvetica"/>
                          <a:ea typeface="Microsoft YaHei" panose="020B0503020204020204" pitchFamily="34" charset="-122"/>
                          <a:cs typeface="Helvetica"/>
                        </a:rPr>
                        <a:t>; </a:t>
                      </a:r>
                      <a:r>
                        <a:rPr lang="en-US" sz="700" b="1" u="none" strike="noStrike" dirty="0" err="1">
                          <a:solidFill>
                            <a:srgbClr val="002060"/>
                          </a:solidFill>
                          <a:effectLst/>
                          <a:latin typeface="Helvetica"/>
                          <a:ea typeface="Microsoft YaHei" panose="020B0503020204020204" pitchFamily="34" charset="-122"/>
                          <a:cs typeface="Helvetica"/>
                        </a:rPr>
                        <a:t>Krueng</a:t>
                      </a:r>
                      <a:r>
                        <a:rPr lang="en-US" sz="700" b="1" u="none" strike="noStrike" dirty="0">
                          <a:solidFill>
                            <a:srgbClr val="002060"/>
                          </a:solidFill>
                          <a:effectLst/>
                          <a:latin typeface="Helvetica"/>
                          <a:ea typeface="Microsoft YaHei" panose="020B0503020204020204" pitchFamily="34" charset="-122"/>
                          <a:cs typeface="Helvetica"/>
                        </a:rPr>
                        <a:t> Aceh</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FF0000"/>
                          </a:solidFill>
                          <a:effectLst/>
                          <a:latin typeface="Helvetica"/>
                          <a:ea typeface="Microsoft YaHei" panose="020B0503020204020204" pitchFamily="34" charset="-122"/>
                          <a:cs typeface="Helvetica"/>
                        </a:rPr>
                        <a:t>cemar</a:t>
                      </a:r>
                      <a:r>
                        <a:rPr lang="en-US" sz="700" b="1" u="none" strike="noStrike" dirty="0">
                          <a:solidFill>
                            <a:srgbClr val="FF0000"/>
                          </a:solidFill>
                          <a:effectLst/>
                          <a:latin typeface="Helvetica"/>
                          <a:ea typeface="Microsoft YaHei" panose="020B0503020204020204" pitchFamily="34" charset="-122"/>
                          <a:cs typeface="Helvetica"/>
                        </a:rPr>
                        <a:t> </a:t>
                      </a:r>
                      <a:r>
                        <a:rPr lang="en-US" sz="700" b="1" u="none" strike="noStrike" dirty="0" err="1">
                          <a:solidFill>
                            <a:srgbClr val="FF0000"/>
                          </a:solidFill>
                          <a:effectLst/>
                          <a:latin typeface="Helvetica"/>
                          <a:ea typeface="Microsoft YaHei" panose="020B0503020204020204" pitchFamily="34" charset="-122"/>
                          <a:cs typeface="Helvetica"/>
                        </a:rPr>
                        <a:t>berat</a:t>
                      </a:r>
                      <a:endParaRPr lang="en-US" sz="700" b="1" i="0" u="none" strike="noStrike" dirty="0">
                        <a:solidFill>
                          <a:srgbClr val="FF000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1"/>
                  </a:ext>
                </a:extLst>
              </a:tr>
              <a:tr h="113316">
                <a:tc>
                  <a:txBody>
                    <a:bodyPr/>
                    <a:lstStyle/>
                    <a:p>
                      <a:pPr algn="ctr" fontAlgn="b"/>
                      <a:r>
                        <a:rPr lang="en-US" sz="700" u="none" strike="noStrike" dirty="0">
                          <a:solidFill>
                            <a:srgbClr val="002060"/>
                          </a:solidFill>
                          <a:effectLst/>
                          <a:latin typeface="Helvetica"/>
                          <a:ea typeface="Microsoft YaHei" panose="020B0503020204020204" pitchFamily="34" charset="-122"/>
                          <a:cs typeface="Helvetica"/>
                        </a:rPr>
                        <a:t>2</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a:solidFill>
                            <a:srgbClr val="002060"/>
                          </a:solidFill>
                          <a:effectLst/>
                          <a:latin typeface="Helvetica"/>
                          <a:ea typeface="Microsoft YaHei" panose="020B0503020204020204" pitchFamily="34" charset="-122"/>
                          <a:cs typeface="Helvetica"/>
                        </a:rPr>
                        <a:t>Sumatera Utara</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002060"/>
                          </a:solidFill>
                          <a:effectLst/>
                          <a:latin typeface="Helvetica"/>
                          <a:ea typeface="Microsoft YaHei" panose="020B0503020204020204" pitchFamily="34" charset="-122"/>
                          <a:cs typeface="Helvetica"/>
                        </a:rPr>
                        <a:t>Batahan</a:t>
                      </a:r>
                      <a:r>
                        <a:rPr lang="en-US" sz="700" b="1" u="none" strike="noStrike" dirty="0">
                          <a:solidFill>
                            <a:srgbClr val="002060"/>
                          </a:solidFill>
                          <a:effectLst/>
                          <a:latin typeface="Helvetica"/>
                          <a:ea typeface="Microsoft YaHei" panose="020B0503020204020204" pitchFamily="34" charset="-122"/>
                          <a:cs typeface="Helvetica"/>
                        </a:rPr>
                        <a:t>; Deli; </a:t>
                      </a:r>
                      <a:r>
                        <a:rPr lang="en-US" sz="700" b="1" u="none" strike="noStrike" dirty="0" err="1">
                          <a:solidFill>
                            <a:srgbClr val="002060"/>
                          </a:solidFill>
                          <a:effectLst/>
                          <a:latin typeface="Helvetica"/>
                          <a:ea typeface="Microsoft YaHei" panose="020B0503020204020204" pitchFamily="34" charset="-122"/>
                          <a:cs typeface="Helvetica"/>
                        </a:rPr>
                        <a:t>Percut</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FF0000"/>
                          </a:solidFill>
                          <a:effectLst/>
                          <a:latin typeface="Helvetica"/>
                          <a:ea typeface="Microsoft YaHei" panose="020B0503020204020204" pitchFamily="34" charset="-122"/>
                          <a:cs typeface="Helvetica"/>
                        </a:rPr>
                        <a:t>cemar</a:t>
                      </a:r>
                      <a:r>
                        <a:rPr lang="en-US" sz="700" b="1" u="none" strike="noStrike" dirty="0">
                          <a:solidFill>
                            <a:srgbClr val="FF0000"/>
                          </a:solidFill>
                          <a:effectLst/>
                          <a:latin typeface="Helvetica"/>
                          <a:ea typeface="Microsoft YaHei" panose="020B0503020204020204" pitchFamily="34" charset="-122"/>
                          <a:cs typeface="Helvetica"/>
                        </a:rPr>
                        <a:t> </a:t>
                      </a:r>
                      <a:r>
                        <a:rPr lang="en-US" sz="700" b="1" u="none" strike="noStrike" dirty="0" err="1">
                          <a:solidFill>
                            <a:srgbClr val="FF0000"/>
                          </a:solidFill>
                          <a:effectLst/>
                          <a:latin typeface="Helvetica"/>
                          <a:ea typeface="Microsoft YaHei" panose="020B0503020204020204" pitchFamily="34" charset="-122"/>
                          <a:cs typeface="Helvetica"/>
                        </a:rPr>
                        <a:t>berat</a:t>
                      </a:r>
                      <a:endParaRPr lang="en-US" sz="700" b="1" i="0" u="none" strike="noStrike" dirty="0">
                        <a:solidFill>
                          <a:srgbClr val="FF000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2"/>
                  </a:ext>
                </a:extLst>
              </a:tr>
              <a:tr h="113316">
                <a:tc>
                  <a:txBody>
                    <a:bodyPr/>
                    <a:lstStyle/>
                    <a:p>
                      <a:pPr algn="ctr" fontAlgn="b"/>
                      <a:r>
                        <a:rPr lang="en-US" sz="700" u="none" strike="noStrike" dirty="0">
                          <a:solidFill>
                            <a:srgbClr val="002060"/>
                          </a:solidFill>
                          <a:effectLst/>
                          <a:latin typeface="Helvetica"/>
                          <a:ea typeface="Microsoft YaHei" panose="020B0503020204020204" pitchFamily="34" charset="-122"/>
                          <a:cs typeface="Helvetica"/>
                        </a:rPr>
                        <a:t>3</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a:solidFill>
                            <a:srgbClr val="002060"/>
                          </a:solidFill>
                          <a:effectLst/>
                          <a:latin typeface="Helvetica"/>
                          <a:ea typeface="Microsoft YaHei" panose="020B0503020204020204" pitchFamily="34" charset="-122"/>
                          <a:cs typeface="Helvetica"/>
                        </a:rPr>
                        <a:t>Sumatera Barat</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002060"/>
                          </a:solidFill>
                          <a:effectLst/>
                          <a:latin typeface="Helvetica"/>
                          <a:ea typeface="Microsoft YaHei" panose="020B0503020204020204" pitchFamily="34" charset="-122"/>
                          <a:cs typeface="Helvetica"/>
                        </a:rPr>
                        <a:t>Batang</a:t>
                      </a:r>
                      <a:r>
                        <a:rPr lang="en-US" sz="700" b="1" u="none" strike="noStrike" dirty="0">
                          <a:solidFill>
                            <a:srgbClr val="002060"/>
                          </a:solidFill>
                          <a:effectLst/>
                          <a:latin typeface="Helvetica"/>
                          <a:ea typeface="Microsoft YaHei" panose="020B0503020204020204" pitchFamily="34" charset="-122"/>
                          <a:cs typeface="Helvetica"/>
                        </a:rPr>
                        <a:t> </a:t>
                      </a:r>
                      <a:r>
                        <a:rPr lang="en-US" sz="700" b="1" u="none" strike="noStrike" dirty="0" err="1">
                          <a:solidFill>
                            <a:srgbClr val="002060"/>
                          </a:solidFill>
                          <a:effectLst/>
                          <a:latin typeface="Helvetica"/>
                          <a:ea typeface="Microsoft YaHei" panose="020B0503020204020204" pitchFamily="34" charset="-122"/>
                          <a:cs typeface="Helvetica"/>
                        </a:rPr>
                        <a:t>Hari</a:t>
                      </a:r>
                      <a:r>
                        <a:rPr lang="en-US" sz="700" b="1" u="none" strike="noStrike" dirty="0">
                          <a:solidFill>
                            <a:srgbClr val="002060"/>
                          </a:solidFill>
                          <a:effectLst/>
                          <a:latin typeface="Helvetica"/>
                          <a:ea typeface="Microsoft YaHei" panose="020B0503020204020204" pitchFamily="34" charset="-122"/>
                          <a:cs typeface="Helvetica"/>
                        </a:rPr>
                        <a:t>; </a:t>
                      </a:r>
                      <a:r>
                        <a:rPr lang="en-US" sz="700" b="1" u="none" strike="noStrike" dirty="0" err="1">
                          <a:solidFill>
                            <a:srgbClr val="002060"/>
                          </a:solidFill>
                          <a:effectLst/>
                          <a:latin typeface="Helvetica"/>
                          <a:ea typeface="Microsoft YaHei" panose="020B0503020204020204" pitchFamily="34" charset="-122"/>
                          <a:cs typeface="Helvetica"/>
                        </a:rPr>
                        <a:t>Batang</a:t>
                      </a:r>
                      <a:r>
                        <a:rPr lang="en-US" sz="700" b="1" u="none" strike="noStrike" dirty="0">
                          <a:solidFill>
                            <a:srgbClr val="002060"/>
                          </a:solidFill>
                          <a:effectLst/>
                          <a:latin typeface="Helvetica"/>
                          <a:ea typeface="Microsoft YaHei" panose="020B0503020204020204" pitchFamily="34" charset="-122"/>
                          <a:cs typeface="Helvetica"/>
                        </a:rPr>
                        <a:t> </a:t>
                      </a:r>
                      <a:r>
                        <a:rPr lang="en-US" sz="700" b="1" u="none" strike="noStrike" dirty="0" err="1">
                          <a:solidFill>
                            <a:srgbClr val="002060"/>
                          </a:solidFill>
                          <a:effectLst/>
                          <a:latin typeface="Helvetica"/>
                          <a:ea typeface="Microsoft YaHei" panose="020B0503020204020204" pitchFamily="34" charset="-122"/>
                          <a:cs typeface="Helvetica"/>
                        </a:rPr>
                        <a:t>Agam</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FF0000"/>
                          </a:solidFill>
                          <a:effectLst/>
                          <a:latin typeface="Helvetica"/>
                          <a:ea typeface="Microsoft YaHei" panose="020B0503020204020204" pitchFamily="34" charset="-122"/>
                          <a:cs typeface="Helvetica"/>
                        </a:rPr>
                        <a:t>cemar</a:t>
                      </a:r>
                      <a:r>
                        <a:rPr lang="en-US" sz="700" b="1" u="none" strike="noStrike" dirty="0">
                          <a:solidFill>
                            <a:srgbClr val="FF0000"/>
                          </a:solidFill>
                          <a:effectLst/>
                          <a:latin typeface="Helvetica"/>
                          <a:ea typeface="Microsoft YaHei" panose="020B0503020204020204" pitchFamily="34" charset="-122"/>
                          <a:cs typeface="Helvetica"/>
                        </a:rPr>
                        <a:t> </a:t>
                      </a:r>
                      <a:r>
                        <a:rPr lang="en-US" sz="700" b="1" u="none" strike="noStrike" dirty="0" err="1">
                          <a:solidFill>
                            <a:srgbClr val="FF0000"/>
                          </a:solidFill>
                          <a:effectLst/>
                          <a:latin typeface="Helvetica"/>
                          <a:ea typeface="Microsoft YaHei" panose="020B0503020204020204" pitchFamily="34" charset="-122"/>
                          <a:cs typeface="Helvetica"/>
                        </a:rPr>
                        <a:t>berat</a:t>
                      </a:r>
                      <a:endParaRPr lang="en-US" sz="700" b="1" i="0" u="none" strike="noStrike" dirty="0">
                        <a:solidFill>
                          <a:srgbClr val="FF000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3"/>
                  </a:ext>
                </a:extLst>
              </a:tr>
              <a:tr h="113316">
                <a:tc>
                  <a:txBody>
                    <a:bodyPr/>
                    <a:lstStyle/>
                    <a:p>
                      <a:pPr algn="ctr" fontAlgn="b"/>
                      <a:r>
                        <a:rPr lang="en-US" sz="700" u="none" strike="noStrike" dirty="0">
                          <a:solidFill>
                            <a:srgbClr val="002060"/>
                          </a:solidFill>
                          <a:effectLst/>
                          <a:latin typeface="Helvetica"/>
                          <a:ea typeface="Microsoft YaHei" panose="020B0503020204020204" pitchFamily="34" charset="-122"/>
                          <a:cs typeface="Helvetica"/>
                        </a:rPr>
                        <a:t>4</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a:solidFill>
                            <a:srgbClr val="002060"/>
                          </a:solidFill>
                          <a:effectLst/>
                          <a:latin typeface="Helvetica"/>
                          <a:ea typeface="Microsoft YaHei" panose="020B0503020204020204" pitchFamily="34" charset="-122"/>
                          <a:cs typeface="Helvetica"/>
                        </a:rPr>
                        <a:t>Riau</a:t>
                      </a:r>
                      <a:endParaRPr lang="en-US" sz="700" b="1"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a:solidFill>
                            <a:srgbClr val="002060"/>
                          </a:solidFill>
                          <a:effectLst/>
                          <a:latin typeface="Helvetica"/>
                          <a:ea typeface="Microsoft YaHei" panose="020B0503020204020204" pitchFamily="34" charset="-122"/>
                          <a:cs typeface="Helvetica"/>
                        </a:rPr>
                        <a:t>Kampar; Indragiri; </a:t>
                      </a:r>
                      <a:r>
                        <a:rPr lang="en-US" sz="700" b="1" u="none" strike="noStrike" dirty="0" err="1">
                          <a:solidFill>
                            <a:srgbClr val="002060"/>
                          </a:solidFill>
                          <a:effectLst/>
                          <a:latin typeface="Helvetica"/>
                          <a:ea typeface="Microsoft YaHei" panose="020B0503020204020204" pitchFamily="34" charset="-122"/>
                          <a:cs typeface="Helvetica"/>
                        </a:rPr>
                        <a:t>Rokan</a:t>
                      </a:r>
                      <a:r>
                        <a:rPr lang="en-US" sz="700" b="1" u="none" strike="noStrike" dirty="0">
                          <a:solidFill>
                            <a:srgbClr val="002060"/>
                          </a:solidFill>
                          <a:effectLst/>
                          <a:latin typeface="Helvetica"/>
                          <a:ea typeface="Microsoft YaHei" panose="020B0503020204020204" pitchFamily="34" charset="-122"/>
                          <a:cs typeface="Helvetica"/>
                        </a:rPr>
                        <a:t>, Sian</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FF0000"/>
                          </a:solidFill>
                          <a:effectLst/>
                          <a:latin typeface="Helvetica"/>
                          <a:ea typeface="Microsoft YaHei" panose="020B0503020204020204" pitchFamily="34" charset="-122"/>
                          <a:cs typeface="Helvetica"/>
                        </a:rPr>
                        <a:t>cemar</a:t>
                      </a:r>
                      <a:r>
                        <a:rPr lang="en-US" sz="700" b="1" u="none" strike="noStrike" dirty="0">
                          <a:solidFill>
                            <a:srgbClr val="FF0000"/>
                          </a:solidFill>
                          <a:effectLst/>
                          <a:latin typeface="Helvetica"/>
                          <a:ea typeface="Microsoft YaHei" panose="020B0503020204020204" pitchFamily="34" charset="-122"/>
                          <a:cs typeface="Helvetica"/>
                        </a:rPr>
                        <a:t> </a:t>
                      </a:r>
                      <a:r>
                        <a:rPr lang="en-US" sz="700" b="1" u="none" strike="noStrike" dirty="0" err="1">
                          <a:solidFill>
                            <a:srgbClr val="FF0000"/>
                          </a:solidFill>
                          <a:effectLst/>
                          <a:latin typeface="Helvetica"/>
                          <a:ea typeface="Microsoft YaHei" panose="020B0503020204020204" pitchFamily="34" charset="-122"/>
                          <a:cs typeface="Helvetica"/>
                        </a:rPr>
                        <a:t>berat</a:t>
                      </a:r>
                      <a:endParaRPr lang="en-US" sz="700" b="1" i="0" u="none" strike="noStrike" dirty="0">
                        <a:solidFill>
                          <a:srgbClr val="FF000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4"/>
                  </a:ext>
                </a:extLst>
              </a:tr>
              <a:tr h="113316">
                <a:tc>
                  <a:txBody>
                    <a:bodyPr/>
                    <a:lstStyle/>
                    <a:p>
                      <a:pPr algn="ctr" fontAlgn="b"/>
                      <a:r>
                        <a:rPr lang="en-US" sz="700" u="none" strike="noStrike">
                          <a:solidFill>
                            <a:srgbClr val="002060"/>
                          </a:solidFill>
                          <a:effectLst/>
                          <a:latin typeface="Helvetica"/>
                          <a:ea typeface="Microsoft YaHei" panose="020B0503020204020204" pitchFamily="34" charset="-122"/>
                          <a:cs typeface="Helvetica"/>
                        </a:rPr>
                        <a:t>5</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a:solidFill>
                            <a:srgbClr val="002060"/>
                          </a:solidFill>
                          <a:effectLst/>
                          <a:latin typeface="Helvetica"/>
                          <a:ea typeface="Microsoft YaHei" panose="020B0503020204020204" pitchFamily="34" charset="-122"/>
                          <a:cs typeface="Helvetica"/>
                        </a:rPr>
                        <a:t>Kepulauan Riau</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a:solidFill>
                            <a:srgbClr val="002060"/>
                          </a:solidFill>
                          <a:effectLst/>
                          <a:latin typeface="Helvetica"/>
                          <a:ea typeface="Microsoft YaHei" panose="020B0503020204020204" pitchFamily="34" charset="-122"/>
                          <a:cs typeface="Helvetica"/>
                        </a:rPr>
                        <a:t>Duriangkang</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dirty="0" err="1">
                          <a:solidFill>
                            <a:srgbClr val="002060"/>
                          </a:solidFill>
                          <a:effectLst/>
                          <a:latin typeface="Helvetica"/>
                          <a:ea typeface="Microsoft YaHei" panose="020B0503020204020204" pitchFamily="34" charset="-122"/>
                          <a:cs typeface="Helvetica"/>
                        </a:rPr>
                        <a:t>cemar</a:t>
                      </a:r>
                      <a:r>
                        <a:rPr lang="en-US" sz="700" u="none" strike="noStrike" dirty="0">
                          <a:solidFill>
                            <a:srgbClr val="002060"/>
                          </a:solidFill>
                          <a:effectLst/>
                          <a:latin typeface="Helvetica"/>
                          <a:ea typeface="Microsoft YaHei" panose="020B0503020204020204" pitchFamily="34" charset="-122"/>
                          <a:cs typeface="Helvetica"/>
                        </a:rPr>
                        <a:t> </a:t>
                      </a:r>
                      <a:r>
                        <a:rPr lang="en-US" sz="700" u="none" strike="noStrike" dirty="0" err="1">
                          <a:solidFill>
                            <a:srgbClr val="002060"/>
                          </a:solidFill>
                          <a:effectLst/>
                          <a:latin typeface="Helvetica"/>
                          <a:ea typeface="Microsoft YaHei" panose="020B0503020204020204" pitchFamily="34" charset="-122"/>
                          <a:cs typeface="Helvetica"/>
                        </a:rPr>
                        <a:t>sedang−cemar</a:t>
                      </a:r>
                      <a:r>
                        <a:rPr lang="en-US" sz="700" u="none" strike="noStrike" dirty="0">
                          <a:solidFill>
                            <a:srgbClr val="002060"/>
                          </a:solidFill>
                          <a:effectLst/>
                          <a:latin typeface="Helvetica"/>
                          <a:ea typeface="Microsoft YaHei" panose="020B0503020204020204" pitchFamily="34" charset="-122"/>
                          <a:cs typeface="Helvetica"/>
                        </a:rPr>
                        <a:t> </a:t>
                      </a:r>
                      <a:r>
                        <a:rPr lang="en-US" sz="700" u="none" strike="noStrike" dirty="0" err="1">
                          <a:solidFill>
                            <a:srgbClr val="002060"/>
                          </a:solidFill>
                          <a:effectLst/>
                          <a:latin typeface="Helvetica"/>
                          <a:ea typeface="Microsoft YaHei" panose="020B0503020204020204" pitchFamily="34" charset="-122"/>
                          <a:cs typeface="Helvetica"/>
                        </a:rPr>
                        <a:t>berat</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5"/>
                  </a:ext>
                </a:extLst>
              </a:tr>
              <a:tr h="113316">
                <a:tc>
                  <a:txBody>
                    <a:bodyPr/>
                    <a:lstStyle/>
                    <a:p>
                      <a:pPr algn="ctr" fontAlgn="b"/>
                      <a:r>
                        <a:rPr lang="en-US" sz="700" u="none" strike="noStrike">
                          <a:solidFill>
                            <a:srgbClr val="002060"/>
                          </a:solidFill>
                          <a:effectLst/>
                          <a:latin typeface="Helvetica"/>
                          <a:ea typeface="Microsoft YaHei" panose="020B0503020204020204" pitchFamily="34" charset="-122"/>
                          <a:cs typeface="Helvetica"/>
                        </a:rPr>
                        <a:t>6</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dirty="0">
                          <a:solidFill>
                            <a:srgbClr val="002060"/>
                          </a:solidFill>
                          <a:effectLst/>
                          <a:latin typeface="Helvetica"/>
                          <a:ea typeface="Microsoft YaHei" panose="020B0503020204020204" pitchFamily="34" charset="-122"/>
                          <a:cs typeface="Helvetica"/>
                        </a:rPr>
                        <a:t>Jambi</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a:solidFill>
                            <a:srgbClr val="002060"/>
                          </a:solidFill>
                          <a:effectLst/>
                          <a:latin typeface="Helvetica"/>
                          <a:ea typeface="Microsoft YaHei" panose="020B0503020204020204" pitchFamily="34" charset="-122"/>
                          <a:cs typeface="Helvetica"/>
                        </a:rPr>
                        <a:t>Batang Hari</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dirty="0" err="1">
                          <a:solidFill>
                            <a:srgbClr val="002060"/>
                          </a:solidFill>
                          <a:effectLst/>
                          <a:latin typeface="Helvetica"/>
                          <a:ea typeface="Microsoft YaHei" panose="020B0503020204020204" pitchFamily="34" charset="-122"/>
                          <a:cs typeface="Helvetica"/>
                        </a:rPr>
                        <a:t>cemar</a:t>
                      </a:r>
                      <a:r>
                        <a:rPr lang="en-US" sz="700" u="none" strike="noStrike" dirty="0">
                          <a:solidFill>
                            <a:srgbClr val="002060"/>
                          </a:solidFill>
                          <a:effectLst/>
                          <a:latin typeface="Helvetica"/>
                          <a:ea typeface="Microsoft YaHei" panose="020B0503020204020204" pitchFamily="34" charset="-122"/>
                          <a:cs typeface="Helvetica"/>
                        </a:rPr>
                        <a:t> </a:t>
                      </a:r>
                      <a:r>
                        <a:rPr lang="en-US" sz="700" u="none" strike="noStrike" dirty="0" err="1">
                          <a:solidFill>
                            <a:srgbClr val="002060"/>
                          </a:solidFill>
                          <a:effectLst/>
                          <a:latin typeface="Helvetica"/>
                          <a:ea typeface="Microsoft YaHei" panose="020B0503020204020204" pitchFamily="34" charset="-122"/>
                          <a:cs typeface="Helvetica"/>
                        </a:rPr>
                        <a:t>sedang−cemar</a:t>
                      </a:r>
                      <a:r>
                        <a:rPr lang="en-US" sz="700" u="none" strike="noStrike" dirty="0">
                          <a:solidFill>
                            <a:srgbClr val="002060"/>
                          </a:solidFill>
                          <a:effectLst/>
                          <a:latin typeface="Helvetica"/>
                          <a:ea typeface="Microsoft YaHei" panose="020B0503020204020204" pitchFamily="34" charset="-122"/>
                          <a:cs typeface="Helvetica"/>
                        </a:rPr>
                        <a:t> </a:t>
                      </a:r>
                      <a:r>
                        <a:rPr lang="en-US" sz="700" u="none" strike="noStrike" dirty="0" err="1">
                          <a:solidFill>
                            <a:srgbClr val="002060"/>
                          </a:solidFill>
                          <a:effectLst/>
                          <a:latin typeface="Helvetica"/>
                          <a:ea typeface="Microsoft YaHei" panose="020B0503020204020204" pitchFamily="34" charset="-122"/>
                          <a:cs typeface="Helvetica"/>
                        </a:rPr>
                        <a:t>berat</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6"/>
                  </a:ext>
                </a:extLst>
              </a:tr>
              <a:tr h="113316">
                <a:tc>
                  <a:txBody>
                    <a:bodyPr/>
                    <a:lstStyle/>
                    <a:p>
                      <a:pPr algn="ctr" fontAlgn="b"/>
                      <a:r>
                        <a:rPr lang="en-US" sz="700" b="1" u="none" strike="noStrike" dirty="0">
                          <a:solidFill>
                            <a:srgbClr val="002060"/>
                          </a:solidFill>
                          <a:effectLst/>
                          <a:latin typeface="Helvetica"/>
                          <a:ea typeface="Microsoft YaHei" panose="020B0503020204020204" pitchFamily="34" charset="-122"/>
                          <a:cs typeface="Helvetica"/>
                        </a:rPr>
                        <a:t>7</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a:solidFill>
                            <a:srgbClr val="002060"/>
                          </a:solidFill>
                          <a:effectLst/>
                          <a:latin typeface="Helvetica"/>
                          <a:ea typeface="Microsoft YaHei" panose="020B0503020204020204" pitchFamily="34" charset="-122"/>
                          <a:cs typeface="Helvetica"/>
                        </a:rPr>
                        <a:t>Sumatera Selatan</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a:solidFill>
                            <a:srgbClr val="002060"/>
                          </a:solidFill>
                          <a:effectLst/>
                          <a:latin typeface="Helvetica"/>
                          <a:ea typeface="Microsoft YaHei" panose="020B0503020204020204" pitchFamily="34" charset="-122"/>
                          <a:cs typeface="Helvetica"/>
                        </a:rPr>
                        <a:t>Musi</a:t>
                      </a:r>
                      <a:endParaRPr lang="en-US" sz="700" b="1"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a:solidFill>
                            <a:srgbClr val="FF0000"/>
                          </a:solidFill>
                          <a:effectLst/>
                          <a:latin typeface="Helvetica"/>
                          <a:ea typeface="Microsoft YaHei" panose="020B0503020204020204" pitchFamily="34" charset="-122"/>
                          <a:cs typeface="Helvetica"/>
                        </a:rPr>
                        <a:t>cemar berat</a:t>
                      </a:r>
                      <a:endParaRPr lang="en-US" sz="700" b="1" i="0" u="none" strike="noStrike">
                        <a:solidFill>
                          <a:srgbClr val="FF000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7"/>
                  </a:ext>
                </a:extLst>
              </a:tr>
              <a:tr h="113316">
                <a:tc>
                  <a:txBody>
                    <a:bodyPr/>
                    <a:lstStyle/>
                    <a:p>
                      <a:pPr algn="ctr" fontAlgn="b"/>
                      <a:r>
                        <a:rPr lang="en-US" sz="700" b="1" u="none" strike="noStrike">
                          <a:solidFill>
                            <a:srgbClr val="002060"/>
                          </a:solidFill>
                          <a:effectLst/>
                          <a:latin typeface="Helvetica"/>
                          <a:ea typeface="Microsoft YaHei" panose="020B0503020204020204" pitchFamily="34" charset="-122"/>
                          <a:cs typeface="Helvetica"/>
                        </a:rPr>
                        <a:t>8</a:t>
                      </a:r>
                      <a:endParaRPr lang="en-US" sz="700" b="1"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002060"/>
                          </a:solidFill>
                          <a:effectLst/>
                          <a:latin typeface="Helvetica"/>
                          <a:ea typeface="Microsoft YaHei" panose="020B0503020204020204" pitchFamily="34" charset="-122"/>
                          <a:cs typeface="Helvetica"/>
                        </a:rPr>
                        <a:t>Kepulauan</a:t>
                      </a:r>
                      <a:r>
                        <a:rPr lang="en-US" sz="700" b="1" u="none" strike="noStrike" dirty="0">
                          <a:solidFill>
                            <a:srgbClr val="002060"/>
                          </a:solidFill>
                          <a:effectLst/>
                          <a:latin typeface="Helvetica"/>
                          <a:ea typeface="Microsoft YaHei" panose="020B0503020204020204" pitchFamily="34" charset="-122"/>
                          <a:cs typeface="Helvetica"/>
                        </a:rPr>
                        <a:t> Bangka Belitung</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a:solidFill>
                            <a:srgbClr val="002060"/>
                          </a:solidFill>
                          <a:effectLst/>
                          <a:latin typeface="Helvetica"/>
                          <a:ea typeface="Microsoft YaHei" panose="020B0503020204020204" pitchFamily="34" charset="-122"/>
                          <a:cs typeface="Helvetica"/>
                        </a:rPr>
                        <a:t>Baturusa; Rangkui</a:t>
                      </a:r>
                      <a:endParaRPr lang="en-US" sz="700" b="1"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FF0000"/>
                          </a:solidFill>
                          <a:effectLst/>
                          <a:latin typeface="Helvetica"/>
                          <a:ea typeface="Microsoft YaHei" panose="020B0503020204020204" pitchFamily="34" charset="-122"/>
                          <a:cs typeface="Helvetica"/>
                        </a:rPr>
                        <a:t>cemar</a:t>
                      </a:r>
                      <a:r>
                        <a:rPr lang="en-US" sz="700" b="1" u="none" strike="noStrike" dirty="0">
                          <a:solidFill>
                            <a:srgbClr val="FF0000"/>
                          </a:solidFill>
                          <a:effectLst/>
                          <a:latin typeface="Helvetica"/>
                          <a:ea typeface="Microsoft YaHei" panose="020B0503020204020204" pitchFamily="34" charset="-122"/>
                          <a:cs typeface="Helvetica"/>
                        </a:rPr>
                        <a:t> </a:t>
                      </a:r>
                      <a:r>
                        <a:rPr lang="en-US" sz="700" b="1" u="none" strike="noStrike" dirty="0" err="1">
                          <a:solidFill>
                            <a:srgbClr val="FF0000"/>
                          </a:solidFill>
                          <a:effectLst/>
                          <a:latin typeface="Helvetica"/>
                          <a:ea typeface="Microsoft YaHei" panose="020B0503020204020204" pitchFamily="34" charset="-122"/>
                          <a:cs typeface="Helvetica"/>
                        </a:rPr>
                        <a:t>berat</a:t>
                      </a:r>
                      <a:endParaRPr lang="en-US" sz="700" b="1" i="0" u="none" strike="noStrike" dirty="0">
                        <a:solidFill>
                          <a:srgbClr val="FF000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8"/>
                  </a:ext>
                </a:extLst>
              </a:tr>
              <a:tr h="113316">
                <a:tc>
                  <a:txBody>
                    <a:bodyPr/>
                    <a:lstStyle/>
                    <a:p>
                      <a:pPr algn="ctr" fontAlgn="b"/>
                      <a:r>
                        <a:rPr lang="en-US" sz="700" u="none" strike="noStrike" dirty="0">
                          <a:solidFill>
                            <a:srgbClr val="002060"/>
                          </a:solidFill>
                          <a:effectLst/>
                          <a:latin typeface="Helvetica"/>
                          <a:ea typeface="Microsoft YaHei" panose="020B0503020204020204" pitchFamily="34" charset="-122"/>
                          <a:cs typeface="Helvetica"/>
                        </a:rPr>
                        <a:t>9</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a:solidFill>
                            <a:srgbClr val="002060"/>
                          </a:solidFill>
                          <a:effectLst/>
                          <a:latin typeface="Helvetica"/>
                          <a:ea typeface="Microsoft YaHei" panose="020B0503020204020204" pitchFamily="34" charset="-122"/>
                          <a:cs typeface="Helvetica"/>
                        </a:rPr>
                        <a:t>Bengkulu</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a:solidFill>
                            <a:srgbClr val="002060"/>
                          </a:solidFill>
                          <a:effectLst/>
                          <a:latin typeface="Helvetica"/>
                          <a:ea typeface="Microsoft YaHei" panose="020B0503020204020204" pitchFamily="34" charset="-122"/>
                          <a:cs typeface="Helvetica"/>
                        </a:rPr>
                        <a:t>Musi; Air Bengkulu</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dirty="0" err="1">
                          <a:solidFill>
                            <a:srgbClr val="002060"/>
                          </a:solidFill>
                          <a:effectLst/>
                          <a:latin typeface="Helvetica"/>
                          <a:ea typeface="Microsoft YaHei" panose="020B0503020204020204" pitchFamily="34" charset="-122"/>
                          <a:cs typeface="Helvetica"/>
                        </a:rPr>
                        <a:t>cemar</a:t>
                      </a:r>
                      <a:r>
                        <a:rPr lang="en-US" sz="700" u="none" strike="noStrike" dirty="0">
                          <a:solidFill>
                            <a:srgbClr val="002060"/>
                          </a:solidFill>
                          <a:effectLst/>
                          <a:latin typeface="Helvetica"/>
                          <a:ea typeface="Microsoft YaHei" panose="020B0503020204020204" pitchFamily="34" charset="-122"/>
                          <a:cs typeface="Helvetica"/>
                        </a:rPr>
                        <a:t> </a:t>
                      </a:r>
                      <a:r>
                        <a:rPr lang="en-US" sz="700" u="none" strike="noStrike" dirty="0" err="1">
                          <a:solidFill>
                            <a:srgbClr val="002060"/>
                          </a:solidFill>
                          <a:effectLst/>
                          <a:latin typeface="Helvetica"/>
                          <a:ea typeface="Microsoft YaHei" panose="020B0503020204020204" pitchFamily="34" charset="-122"/>
                          <a:cs typeface="Helvetica"/>
                        </a:rPr>
                        <a:t>ringan−cemar</a:t>
                      </a:r>
                      <a:r>
                        <a:rPr lang="en-US" sz="700" u="none" strike="noStrike" dirty="0">
                          <a:solidFill>
                            <a:srgbClr val="002060"/>
                          </a:solidFill>
                          <a:effectLst/>
                          <a:latin typeface="Helvetica"/>
                          <a:ea typeface="Microsoft YaHei" panose="020B0503020204020204" pitchFamily="34" charset="-122"/>
                          <a:cs typeface="Helvetica"/>
                        </a:rPr>
                        <a:t> </a:t>
                      </a:r>
                      <a:r>
                        <a:rPr lang="en-US" sz="700" u="none" strike="noStrike" dirty="0" err="1">
                          <a:solidFill>
                            <a:srgbClr val="002060"/>
                          </a:solidFill>
                          <a:effectLst/>
                          <a:latin typeface="Helvetica"/>
                          <a:ea typeface="Microsoft YaHei" panose="020B0503020204020204" pitchFamily="34" charset="-122"/>
                          <a:cs typeface="Helvetica"/>
                        </a:rPr>
                        <a:t>sedang</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09"/>
                  </a:ext>
                </a:extLst>
              </a:tr>
              <a:tr h="113316">
                <a:tc>
                  <a:txBody>
                    <a:bodyPr/>
                    <a:lstStyle/>
                    <a:p>
                      <a:pPr algn="ctr" fontAlgn="b"/>
                      <a:r>
                        <a:rPr lang="en-US" sz="700" b="1" u="none" strike="noStrike" dirty="0">
                          <a:solidFill>
                            <a:srgbClr val="002060"/>
                          </a:solidFill>
                          <a:effectLst/>
                          <a:latin typeface="Helvetica"/>
                          <a:ea typeface="Microsoft YaHei" panose="020B0503020204020204" pitchFamily="34" charset="-122"/>
                          <a:cs typeface="Helvetica"/>
                        </a:rPr>
                        <a:t>10</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a:solidFill>
                            <a:srgbClr val="002060"/>
                          </a:solidFill>
                          <a:effectLst/>
                          <a:latin typeface="Helvetica"/>
                          <a:ea typeface="Microsoft YaHei" panose="020B0503020204020204" pitchFamily="34" charset="-122"/>
                          <a:cs typeface="Helvetica"/>
                        </a:rPr>
                        <a:t>Lampung</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a:solidFill>
                            <a:srgbClr val="002060"/>
                          </a:solidFill>
                          <a:effectLst/>
                          <a:latin typeface="Helvetica"/>
                          <a:ea typeface="Microsoft YaHei" panose="020B0503020204020204" pitchFamily="34" charset="-122"/>
                          <a:cs typeface="Helvetica"/>
                        </a:rPr>
                        <a:t>Mesuji;Way Sekampung</a:t>
                      </a:r>
                      <a:endParaRPr lang="en-US" sz="700" b="1"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FF0000"/>
                          </a:solidFill>
                          <a:effectLst/>
                          <a:latin typeface="Helvetica"/>
                          <a:ea typeface="Microsoft YaHei" panose="020B0503020204020204" pitchFamily="34" charset="-122"/>
                          <a:cs typeface="Helvetica"/>
                        </a:rPr>
                        <a:t>cemar</a:t>
                      </a:r>
                      <a:r>
                        <a:rPr lang="en-US" sz="700" b="1" u="none" strike="noStrike" dirty="0">
                          <a:solidFill>
                            <a:srgbClr val="FF0000"/>
                          </a:solidFill>
                          <a:effectLst/>
                          <a:latin typeface="Helvetica"/>
                          <a:ea typeface="Microsoft YaHei" panose="020B0503020204020204" pitchFamily="34" charset="-122"/>
                          <a:cs typeface="Helvetica"/>
                        </a:rPr>
                        <a:t> </a:t>
                      </a:r>
                      <a:r>
                        <a:rPr lang="en-US" sz="700" b="1" u="none" strike="noStrike" dirty="0" err="1">
                          <a:solidFill>
                            <a:srgbClr val="FF0000"/>
                          </a:solidFill>
                          <a:effectLst/>
                          <a:latin typeface="Helvetica"/>
                          <a:ea typeface="Microsoft YaHei" panose="020B0503020204020204" pitchFamily="34" charset="-122"/>
                          <a:cs typeface="Helvetica"/>
                        </a:rPr>
                        <a:t>berat</a:t>
                      </a:r>
                      <a:endParaRPr lang="en-US" sz="700" b="1" i="0" u="none" strike="noStrike" dirty="0">
                        <a:solidFill>
                          <a:srgbClr val="FF000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10"/>
                  </a:ext>
                </a:extLst>
              </a:tr>
              <a:tr h="113316">
                <a:tc>
                  <a:txBody>
                    <a:bodyPr/>
                    <a:lstStyle/>
                    <a:p>
                      <a:pPr algn="ctr" fontAlgn="b"/>
                      <a:r>
                        <a:rPr lang="en-US" sz="700" b="1" u="none" strike="noStrike">
                          <a:solidFill>
                            <a:srgbClr val="002060"/>
                          </a:solidFill>
                          <a:effectLst/>
                          <a:latin typeface="Helvetica"/>
                          <a:ea typeface="Microsoft YaHei" panose="020B0503020204020204" pitchFamily="34" charset="-122"/>
                          <a:cs typeface="Helvetica"/>
                        </a:rPr>
                        <a:t>11</a:t>
                      </a:r>
                      <a:endParaRPr lang="en-US" sz="700" b="1"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a:solidFill>
                            <a:srgbClr val="002060"/>
                          </a:solidFill>
                          <a:effectLst/>
                          <a:latin typeface="Helvetica"/>
                          <a:ea typeface="Microsoft YaHei" panose="020B0503020204020204" pitchFamily="34" charset="-122"/>
                          <a:cs typeface="Helvetica"/>
                        </a:rPr>
                        <a:t>DKI Jakarta</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a:solidFill>
                            <a:srgbClr val="002060"/>
                          </a:solidFill>
                          <a:effectLst/>
                          <a:latin typeface="Helvetica"/>
                          <a:ea typeface="Microsoft YaHei" panose="020B0503020204020204" pitchFamily="34" charset="-122"/>
                          <a:cs typeface="Helvetica"/>
                        </a:rPr>
                        <a:t>Ciliwung</a:t>
                      </a:r>
                      <a:endParaRPr lang="en-US" sz="700" b="1"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FF0000"/>
                          </a:solidFill>
                          <a:effectLst/>
                          <a:latin typeface="Helvetica"/>
                          <a:ea typeface="Microsoft YaHei" panose="020B0503020204020204" pitchFamily="34" charset="-122"/>
                          <a:cs typeface="Helvetica"/>
                        </a:rPr>
                        <a:t>cemar</a:t>
                      </a:r>
                      <a:r>
                        <a:rPr lang="en-US" sz="700" b="1" u="none" strike="noStrike" dirty="0">
                          <a:solidFill>
                            <a:srgbClr val="FF0000"/>
                          </a:solidFill>
                          <a:effectLst/>
                          <a:latin typeface="Helvetica"/>
                          <a:ea typeface="Microsoft YaHei" panose="020B0503020204020204" pitchFamily="34" charset="-122"/>
                          <a:cs typeface="Helvetica"/>
                        </a:rPr>
                        <a:t> </a:t>
                      </a:r>
                      <a:r>
                        <a:rPr lang="en-US" sz="700" b="1" u="none" strike="noStrike" dirty="0" err="1">
                          <a:solidFill>
                            <a:srgbClr val="FF0000"/>
                          </a:solidFill>
                          <a:effectLst/>
                          <a:latin typeface="Helvetica"/>
                          <a:ea typeface="Microsoft YaHei" panose="020B0503020204020204" pitchFamily="34" charset="-122"/>
                          <a:cs typeface="Helvetica"/>
                        </a:rPr>
                        <a:t>berat</a:t>
                      </a:r>
                      <a:endParaRPr lang="en-US" sz="700" b="1" i="0" u="none" strike="noStrike" dirty="0">
                        <a:solidFill>
                          <a:srgbClr val="FF000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11"/>
                  </a:ext>
                </a:extLst>
              </a:tr>
              <a:tr h="113316">
                <a:tc>
                  <a:txBody>
                    <a:bodyPr/>
                    <a:lstStyle/>
                    <a:p>
                      <a:pPr algn="ctr" fontAlgn="b"/>
                      <a:r>
                        <a:rPr lang="en-US" sz="700" b="1" u="none" strike="noStrike">
                          <a:solidFill>
                            <a:srgbClr val="002060"/>
                          </a:solidFill>
                          <a:effectLst/>
                          <a:latin typeface="Helvetica"/>
                          <a:ea typeface="Microsoft YaHei" panose="020B0503020204020204" pitchFamily="34" charset="-122"/>
                          <a:cs typeface="Helvetica"/>
                        </a:rPr>
                        <a:t>12</a:t>
                      </a:r>
                      <a:endParaRPr lang="en-US" sz="700" b="1"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002060"/>
                          </a:solidFill>
                          <a:effectLst/>
                          <a:latin typeface="Helvetica"/>
                          <a:ea typeface="Microsoft YaHei" panose="020B0503020204020204" pitchFamily="34" charset="-122"/>
                          <a:cs typeface="Helvetica"/>
                        </a:rPr>
                        <a:t>Jawa</a:t>
                      </a:r>
                      <a:r>
                        <a:rPr lang="en-US" sz="700" b="1" u="none" strike="noStrike" dirty="0">
                          <a:solidFill>
                            <a:srgbClr val="002060"/>
                          </a:solidFill>
                          <a:effectLst/>
                          <a:latin typeface="Helvetica"/>
                          <a:ea typeface="Microsoft YaHei" panose="020B0503020204020204" pitchFamily="34" charset="-122"/>
                          <a:cs typeface="Helvetica"/>
                        </a:rPr>
                        <a:t> Barat</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a:solidFill>
                            <a:srgbClr val="002060"/>
                          </a:solidFill>
                          <a:effectLst/>
                          <a:latin typeface="Helvetica"/>
                          <a:ea typeface="Microsoft YaHei" panose="020B0503020204020204" pitchFamily="34" charset="-122"/>
                          <a:cs typeface="Helvetica"/>
                        </a:rPr>
                        <a:t>Ciliwung; Citarum; Cisadane; Cidurian</a:t>
                      </a:r>
                      <a:endParaRPr lang="en-US" sz="700" b="1"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FF0000"/>
                          </a:solidFill>
                          <a:effectLst/>
                          <a:latin typeface="Helvetica"/>
                          <a:ea typeface="Microsoft YaHei" panose="020B0503020204020204" pitchFamily="34" charset="-122"/>
                          <a:cs typeface="Helvetica"/>
                        </a:rPr>
                        <a:t>cemar</a:t>
                      </a:r>
                      <a:r>
                        <a:rPr lang="en-US" sz="700" b="1" u="none" strike="noStrike" dirty="0">
                          <a:solidFill>
                            <a:srgbClr val="FF0000"/>
                          </a:solidFill>
                          <a:effectLst/>
                          <a:latin typeface="Helvetica"/>
                          <a:ea typeface="Microsoft YaHei" panose="020B0503020204020204" pitchFamily="34" charset="-122"/>
                          <a:cs typeface="Helvetica"/>
                        </a:rPr>
                        <a:t> </a:t>
                      </a:r>
                      <a:r>
                        <a:rPr lang="en-US" sz="700" b="1" u="none" strike="noStrike" dirty="0" err="1">
                          <a:solidFill>
                            <a:srgbClr val="FF0000"/>
                          </a:solidFill>
                          <a:effectLst/>
                          <a:latin typeface="Helvetica"/>
                          <a:ea typeface="Microsoft YaHei" panose="020B0503020204020204" pitchFamily="34" charset="-122"/>
                          <a:cs typeface="Helvetica"/>
                        </a:rPr>
                        <a:t>berat</a:t>
                      </a:r>
                      <a:endParaRPr lang="en-US" sz="700" b="1" i="0" u="none" strike="noStrike" dirty="0">
                        <a:solidFill>
                          <a:srgbClr val="FF000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12"/>
                  </a:ext>
                </a:extLst>
              </a:tr>
              <a:tr h="113316">
                <a:tc>
                  <a:txBody>
                    <a:bodyPr/>
                    <a:lstStyle/>
                    <a:p>
                      <a:pPr algn="ctr" fontAlgn="b"/>
                      <a:r>
                        <a:rPr lang="en-US" sz="700" u="none" strike="noStrike" dirty="0">
                          <a:solidFill>
                            <a:srgbClr val="002060"/>
                          </a:solidFill>
                          <a:effectLst/>
                          <a:latin typeface="Helvetica"/>
                          <a:ea typeface="Microsoft YaHei" panose="020B0503020204020204" pitchFamily="34" charset="-122"/>
                          <a:cs typeface="Helvetica"/>
                        </a:rPr>
                        <a:t>13</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a:solidFill>
                            <a:srgbClr val="002060"/>
                          </a:solidFill>
                          <a:effectLst/>
                          <a:latin typeface="Helvetica"/>
                          <a:ea typeface="Microsoft YaHei" panose="020B0503020204020204" pitchFamily="34" charset="-122"/>
                          <a:cs typeface="Helvetica"/>
                        </a:rPr>
                        <a:t>Banten</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a:solidFill>
                            <a:srgbClr val="002060"/>
                          </a:solidFill>
                          <a:effectLst/>
                          <a:latin typeface="Helvetica"/>
                          <a:ea typeface="Microsoft YaHei" panose="020B0503020204020204" pitchFamily="34" charset="-122"/>
                          <a:cs typeface="Helvetica"/>
                        </a:rPr>
                        <a:t>Cidurian; Kali Angke</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a:solidFill>
                            <a:srgbClr val="002060"/>
                          </a:solidFill>
                          <a:effectLst/>
                          <a:latin typeface="Helvetica"/>
                          <a:ea typeface="Microsoft YaHei" panose="020B0503020204020204" pitchFamily="34" charset="-122"/>
                          <a:cs typeface="Helvetica"/>
                        </a:rPr>
                        <a:t>cemar ringan−cemar sedang</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13"/>
                  </a:ext>
                </a:extLst>
              </a:tr>
              <a:tr h="113316">
                <a:tc>
                  <a:txBody>
                    <a:bodyPr/>
                    <a:lstStyle/>
                    <a:p>
                      <a:pPr algn="ctr" fontAlgn="b"/>
                      <a:r>
                        <a:rPr lang="en-US" sz="700" b="1" u="none" strike="noStrike">
                          <a:solidFill>
                            <a:srgbClr val="002060"/>
                          </a:solidFill>
                          <a:effectLst/>
                          <a:latin typeface="Helvetica"/>
                          <a:ea typeface="Microsoft YaHei" panose="020B0503020204020204" pitchFamily="34" charset="-122"/>
                          <a:cs typeface="Helvetica"/>
                        </a:rPr>
                        <a:t>14</a:t>
                      </a:r>
                      <a:endParaRPr lang="en-US" sz="700" b="1"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002060"/>
                          </a:solidFill>
                          <a:effectLst/>
                          <a:latin typeface="Helvetica"/>
                          <a:ea typeface="Microsoft YaHei" panose="020B0503020204020204" pitchFamily="34" charset="-122"/>
                          <a:cs typeface="Helvetica"/>
                        </a:rPr>
                        <a:t>Jawa</a:t>
                      </a:r>
                      <a:r>
                        <a:rPr lang="en-US" sz="700" b="1" u="none" strike="noStrike" dirty="0">
                          <a:solidFill>
                            <a:srgbClr val="002060"/>
                          </a:solidFill>
                          <a:effectLst/>
                          <a:latin typeface="Helvetica"/>
                          <a:ea typeface="Microsoft YaHei" panose="020B0503020204020204" pitchFamily="34" charset="-122"/>
                          <a:cs typeface="Helvetica"/>
                        </a:rPr>
                        <a:t> Tengah</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it-IT" sz="700" b="1" u="none" strike="noStrike">
                          <a:solidFill>
                            <a:srgbClr val="002060"/>
                          </a:solidFill>
                          <a:effectLst/>
                          <a:latin typeface="Helvetica"/>
                          <a:ea typeface="Microsoft YaHei" panose="020B0503020204020204" pitchFamily="34" charset="-122"/>
                          <a:cs typeface="Helvetica"/>
                        </a:rPr>
                        <a:t>Bengawan Solo; Progo; Cisanggarung; Citandui</a:t>
                      </a:r>
                      <a:endParaRPr lang="it-IT" sz="700" b="1"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FF0000"/>
                          </a:solidFill>
                          <a:effectLst/>
                          <a:latin typeface="Helvetica"/>
                          <a:ea typeface="Microsoft YaHei" panose="020B0503020204020204" pitchFamily="34" charset="-122"/>
                          <a:cs typeface="Helvetica"/>
                        </a:rPr>
                        <a:t>cemar</a:t>
                      </a:r>
                      <a:r>
                        <a:rPr lang="en-US" sz="700" b="1" u="none" strike="noStrike" dirty="0">
                          <a:solidFill>
                            <a:srgbClr val="FF0000"/>
                          </a:solidFill>
                          <a:effectLst/>
                          <a:latin typeface="Helvetica"/>
                          <a:ea typeface="Microsoft YaHei" panose="020B0503020204020204" pitchFamily="34" charset="-122"/>
                          <a:cs typeface="Helvetica"/>
                        </a:rPr>
                        <a:t> </a:t>
                      </a:r>
                      <a:r>
                        <a:rPr lang="en-US" sz="700" b="1" u="none" strike="noStrike" dirty="0" err="1">
                          <a:solidFill>
                            <a:srgbClr val="FF0000"/>
                          </a:solidFill>
                          <a:effectLst/>
                          <a:latin typeface="Helvetica"/>
                          <a:ea typeface="Microsoft YaHei" panose="020B0503020204020204" pitchFamily="34" charset="-122"/>
                          <a:cs typeface="Helvetica"/>
                        </a:rPr>
                        <a:t>berat</a:t>
                      </a:r>
                      <a:endParaRPr lang="en-US" sz="700" b="1" i="0" u="none" strike="noStrike" dirty="0">
                        <a:solidFill>
                          <a:srgbClr val="FF000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14"/>
                  </a:ext>
                </a:extLst>
              </a:tr>
              <a:tr h="113316">
                <a:tc>
                  <a:txBody>
                    <a:bodyPr/>
                    <a:lstStyle/>
                    <a:p>
                      <a:pPr algn="ctr" fontAlgn="b"/>
                      <a:r>
                        <a:rPr lang="en-US" sz="700" b="1" u="none" strike="noStrike">
                          <a:solidFill>
                            <a:srgbClr val="002060"/>
                          </a:solidFill>
                          <a:effectLst/>
                          <a:latin typeface="Helvetica"/>
                          <a:ea typeface="Microsoft YaHei" panose="020B0503020204020204" pitchFamily="34" charset="-122"/>
                          <a:cs typeface="Helvetica"/>
                        </a:rPr>
                        <a:t>15</a:t>
                      </a:r>
                      <a:endParaRPr lang="en-US" sz="700" b="1"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a:solidFill>
                            <a:srgbClr val="002060"/>
                          </a:solidFill>
                          <a:effectLst/>
                          <a:latin typeface="Helvetica"/>
                          <a:ea typeface="Microsoft YaHei" panose="020B0503020204020204" pitchFamily="34" charset="-122"/>
                          <a:cs typeface="Helvetica"/>
                        </a:rPr>
                        <a:t>DI Yogyakarta</a:t>
                      </a:r>
                      <a:endParaRPr lang="en-US" sz="700" b="1"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a:solidFill>
                            <a:srgbClr val="002060"/>
                          </a:solidFill>
                          <a:effectLst/>
                          <a:latin typeface="Helvetica"/>
                          <a:ea typeface="Microsoft YaHei" panose="020B0503020204020204" pitchFamily="34" charset="-122"/>
                          <a:cs typeface="Helvetica"/>
                        </a:rPr>
                        <a:t>Opak; Progo; Serang</a:t>
                      </a:r>
                      <a:endParaRPr lang="en-US" sz="700" b="1"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FF0000"/>
                          </a:solidFill>
                          <a:effectLst/>
                          <a:latin typeface="Helvetica"/>
                          <a:ea typeface="Microsoft YaHei" panose="020B0503020204020204" pitchFamily="34" charset="-122"/>
                          <a:cs typeface="Helvetica"/>
                        </a:rPr>
                        <a:t>cemar</a:t>
                      </a:r>
                      <a:r>
                        <a:rPr lang="en-US" sz="700" b="1" u="none" strike="noStrike" dirty="0">
                          <a:solidFill>
                            <a:srgbClr val="FF0000"/>
                          </a:solidFill>
                          <a:effectLst/>
                          <a:latin typeface="Helvetica"/>
                          <a:ea typeface="Microsoft YaHei" panose="020B0503020204020204" pitchFamily="34" charset="-122"/>
                          <a:cs typeface="Helvetica"/>
                        </a:rPr>
                        <a:t> </a:t>
                      </a:r>
                      <a:r>
                        <a:rPr lang="en-US" sz="700" b="1" u="none" strike="noStrike" dirty="0" err="1">
                          <a:solidFill>
                            <a:srgbClr val="FF0000"/>
                          </a:solidFill>
                          <a:effectLst/>
                          <a:latin typeface="Helvetica"/>
                          <a:ea typeface="Microsoft YaHei" panose="020B0503020204020204" pitchFamily="34" charset="-122"/>
                          <a:cs typeface="Helvetica"/>
                        </a:rPr>
                        <a:t>berat</a:t>
                      </a:r>
                      <a:endParaRPr lang="en-US" sz="700" b="1" i="0" u="none" strike="noStrike" dirty="0">
                        <a:solidFill>
                          <a:srgbClr val="FF000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15"/>
                  </a:ext>
                </a:extLst>
              </a:tr>
              <a:tr h="113316">
                <a:tc>
                  <a:txBody>
                    <a:bodyPr/>
                    <a:lstStyle/>
                    <a:p>
                      <a:pPr algn="ctr" fontAlgn="b"/>
                      <a:r>
                        <a:rPr lang="en-US" sz="700" b="1" u="none" strike="noStrike" dirty="0">
                          <a:solidFill>
                            <a:srgbClr val="002060"/>
                          </a:solidFill>
                          <a:effectLst/>
                          <a:latin typeface="Helvetica"/>
                          <a:ea typeface="Microsoft YaHei" panose="020B0503020204020204" pitchFamily="34" charset="-122"/>
                          <a:cs typeface="Helvetica"/>
                        </a:rPr>
                        <a:t>16</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002060"/>
                          </a:solidFill>
                          <a:effectLst/>
                          <a:latin typeface="Helvetica"/>
                          <a:ea typeface="Microsoft YaHei" panose="020B0503020204020204" pitchFamily="34" charset="-122"/>
                          <a:cs typeface="Helvetica"/>
                        </a:rPr>
                        <a:t>Jawa</a:t>
                      </a:r>
                      <a:r>
                        <a:rPr lang="en-US" sz="700" b="1" u="none" strike="noStrike" dirty="0">
                          <a:solidFill>
                            <a:srgbClr val="002060"/>
                          </a:solidFill>
                          <a:effectLst/>
                          <a:latin typeface="Helvetica"/>
                          <a:ea typeface="Microsoft YaHei" panose="020B0503020204020204" pitchFamily="34" charset="-122"/>
                          <a:cs typeface="Helvetica"/>
                        </a:rPr>
                        <a:t> </a:t>
                      </a:r>
                      <a:r>
                        <a:rPr lang="en-US" sz="700" b="1" u="none" strike="noStrike" dirty="0" err="1">
                          <a:solidFill>
                            <a:srgbClr val="002060"/>
                          </a:solidFill>
                          <a:effectLst/>
                          <a:latin typeface="Helvetica"/>
                          <a:ea typeface="Microsoft YaHei" panose="020B0503020204020204" pitchFamily="34" charset="-122"/>
                          <a:cs typeface="Helvetica"/>
                        </a:rPr>
                        <a:t>Timur</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a:solidFill>
                            <a:srgbClr val="002060"/>
                          </a:solidFill>
                          <a:effectLst/>
                          <a:latin typeface="Helvetica"/>
                          <a:ea typeface="Microsoft YaHei" panose="020B0503020204020204" pitchFamily="34" charset="-122"/>
                          <a:cs typeface="Helvetica"/>
                        </a:rPr>
                        <a:t>Bengawan Solo; Madiun; Brantas</a:t>
                      </a:r>
                      <a:endParaRPr lang="en-US" sz="700" b="1"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FF0000"/>
                          </a:solidFill>
                          <a:effectLst/>
                          <a:latin typeface="Helvetica"/>
                          <a:ea typeface="Microsoft YaHei" panose="020B0503020204020204" pitchFamily="34" charset="-122"/>
                          <a:cs typeface="Helvetica"/>
                        </a:rPr>
                        <a:t>cemar</a:t>
                      </a:r>
                      <a:r>
                        <a:rPr lang="en-US" sz="700" b="1" u="none" strike="noStrike" dirty="0">
                          <a:solidFill>
                            <a:srgbClr val="FF0000"/>
                          </a:solidFill>
                          <a:effectLst/>
                          <a:latin typeface="Helvetica"/>
                          <a:ea typeface="Microsoft YaHei" panose="020B0503020204020204" pitchFamily="34" charset="-122"/>
                          <a:cs typeface="Helvetica"/>
                        </a:rPr>
                        <a:t> </a:t>
                      </a:r>
                      <a:r>
                        <a:rPr lang="en-US" sz="700" b="1" u="none" strike="noStrike" dirty="0" err="1">
                          <a:solidFill>
                            <a:srgbClr val="FF0000"/>
                          </a:solidFill>
                          <a:effectLst/>
                          <a:latin typeface="Helvetica"/>
                          <a:ea typeface="Microsoft YaHei" panose="020B0503020204020204" pitchFamily="34" charset="-122"/>
                          <a:cs typeface="Helvetica"/>
                        </a:rPr>
                        <a:t>berat</a:t>
                      </a:r>
                      <a:endParaRPr lang="en-US" sz="700" b="1" i="0" u="none" strike="noStrike" dirty="0">
                        <a:solidFill>
                          <a:srgbClr val="FF000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16"/>
                  </a:ext>
                </a:extLst>
              </a:tr>
              <a:tr h="113316">
                <a:tc>
                  <a:txBody>
                    <a:bodyPr/>
                    <a:lstStyle/>
                    <a:p>
                      <a:pPr algn="ctr" fontAlgn="b"/>
                      <a:r>
                        <a:rPr lang="en-US" sz="700" u="none" strike="noStrike" dirty="0">
                          <a:solidFill>
                            <a:srgbClr val="002060"/>
                          </a:solidFill>
                          <a:effectLst/>
                          <a:latin typeface="Helvetica"/>
                          <a:ea typeface="Microsoft YaHei" panose="020B0503020204020204" pitchFamily="34" charset="-122"/>
                          <a:cs typeface="Helvetica"/>
                        </a:rPr>
                        <a:t>17</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a:solidFill>
                            <a:srgbClr val="002060"/>
                          </a:solidFill>
                          <a:effectLst/>
                          <a:latin typeface="Helvetica"/>
                          <a:ea typeface="Microsoft YaHei" panose="020B0503020204020204" pitchFamily="34" charset="-122"/>
                          <a:cs typeface="Helvetica"/>
                        </a:rPr>
                        <a:t>Bali</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dirty="0" err="1">
                          <a:solidFill>
                            <a:srgbClr val="002060"/>
                          </a:solidFill>
                          <a:effectLst/>
                          <a:latin typeface="Helvetica"/>
                          <a:ea typeface="Microsoft YaHei" panose="020B0503020204020204" pitchFamily="34" charset="-122"/>
                          <a:cs typeface="Helvetica"/>
                        </a:rPr>
                        <a:t>Tukad</a:t>
                      </a:r>
                      <a:r>
                        <a:rPr lang="en-US" sz="700" u="none" strike="noStrike" dirty="0">
                          <a:solidFill>
                            <a:srgbClr val="002060"/>
                          </a:solidFill>
                          <a:effectLst/>
                          <a:latin typeface="Helvetica"/>
                          <a:ea typeface="Microsoft YaHei" panose="020B0503020204020204" pitchFamily="34" charset="-122"/>
                          <a:cs typeface="Helvetica"/>
                        </a:rPr>
                        <a:t> </a:t>
                      </a:r>
                      <a:r>
                        <a:rPr lang="en-US" sz="700" u="none" strike="noStrike" dirty="0" err="1">
                          <a:solidFill>
                            <a:srgbClr val="002060"/>
                          </a:solidFill>
                          <a:effectLst/>
                          <a:latin typeface="Helvetica"/>
                          <a:ea typeface="Microsoft YaHei" panose="020B0503020204020204" pitchFamily="34" charset="-122"/>
                          <a:cs typeface="Helvetica"/>
                        </a:rPr>
                        <a:t>Ayung</a:t>
                      </a:r>
                      <a:r>
                        <a:rPr lang="en-US" sz="700" u="none" strike="noStrike" dirty="0">
                          <a:solidFill>
                            <a:srgbClr val="002060"/>
                          </a:solidFill>
                          <a:effectLst/>
                          <a:latin typeface="Helvetica"/>
                          <a:ea typeface="Microsoft YaHei" panose="020B0503020204020204" pitchFamily="34" charset="-122"/>
                          <a:cs typeface="Helvetica"/>
                        </a:rPr>
                        <a:t>; </a:t>
                      </a:r>
                      <a:r>
                        <a:rPr lang="en-US" sz="700" u="none" strike="noStrike" dirty="0" err="1">
                          <a:solidFill>
                            <a:srgbClr val="002060"/>
                          </a:solidFill>
                          <a:effectLst/>
                          <a:latin typeface="Helvetica"/>
                          <a:ea typeface="Microsoft YaHei" panose="020B0503020204020204" pitchFamily="34" charset="-122"/>
                          <a:cs typeface="Helvetica"/>
                        </a:rPr>
                        <a:t>Tukad</a:t>
                      </a:r>
                      <a:r>
                        <a:rPr lang="en-US" sz="700" u="none" strike="noStrike" dirty="0">
                          <a:solidFill>
                            <a:srgbClr val="002060"/>
                          </a:solidFill>
                          <a:effectLst/>
                          <a:latin typeface="Helvetica"/>
                          <a:ea typeface="Microsoft YaHei" panose="020B0503020204020204" pitchFamily="34" charset="-122"/>
                          <a:cs typeface="Helvetica"/>
                        </a:rPr>
                        <a:t> </a:t>
                      </a:r>
                      <a:r>
                        <a:rPr lang="en-US" sz="700" u="none" strike="noStrike" dirty="0" err="1">
                          <a:solidFill>
                            <a:srgbClr val="002060"/>
                          </a:solidFill>
                          <a:effectLst/>
                          <a:latin typeface="Helvetica"/>
                          <a:ea typeface="Microsoft YaHei" panose="020B0503020204020204" pitchFamily="34" charset="-122"/>
                          <a:cs typeface="Helvetica"/>
                        </a:rPr>
                        <a:t>Badung</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a:solidFill>
                            <a:srgbClr val="002060"/>
                          </a:solidFill>
                          <a:effectLst/>
                          <a:latin typeface="Helvetica"/>
                          <a:ea typeface="Microsoft YaHei" panose="020B0503020204020204" pitchFamily="34" charset="-122"/>
                          <a:cs typeface="Helvetica"/>
                        </a:rPr>
                        <a:t>cemar ringan−cemar berat</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17"/>
                  </a:ext>
                </a:extLst>
              </a:tr>
              <a:tr h="113316">
                <a:tc>
                  <a:txBody>
                    <a:bodyPr/>
                    <a:lstStyle/>
                    <a:p>
                      <a:pPr algn="ctr" fontAlgn="b"/>
                      <a:r>
                        <a:rPr lang="en-US" sz="700" b="1" u="none" strike="noStrike" dirty="0">
                          <a:solidFill>
                            <a:srgbClr val="002060"/>
                          </a:solidFill>
                          <a:effectLst/>
                          <a:latin typeface="Helvetica"/>
                          <a:ea typeface="Microsoft YaHei" panose="020B0503020204020204" pitchFamily="34" charset="-122"/>
                          <a:cs typeface="Helvetica"/>
                        </a:rPr>
                        <a:t>18</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a:solidFill>
                            <a:srgbClr val="002060"/>
                          </a:solidFill>
                          <a:effectLst/>
                          <a:latin typeface="Helvetica"/>
                          <a:ea typeface="Microsoft YaHei" panose="020B0503020204020204" pitchFamily="34" charset="-122"/>
                          <a:cs typeface="Helvetica"/>
                        </a:rPr>
                        <a:t>Nusa Tenggara Barat</a:t>
                      </a:r>
                      <a:endParaRPr lang="en-US" sz="700" b="1"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002060"/>
                          </a:solidFill>
                          <a:effectLst/>
                          <a:latin typeface="Helvetica"/>
                          <a:ea typeface="Microsoft YaHei" panose="020B0503020204020204" pitchFamily="34" charset="-122"/>
                          <a:cs typeface="Helvetica"/>
                        </a:rPr>
                        <a:t>Jangkok</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FF0000"/>
                          </a:solidFill>
                          <a:effectLst/>
                          <a:latin typeface="Helvetica"/>
                          <a:ea typeface="Microsoft YaHei" panose="020B0503020204020204" pitchFamily="34" charset="-122"/>
                          <a:cs typeface="Helvetica"/>
                        </a:rPr>
                        <a:t>cemar</a:t>
                      </a:r>
                      <a:r>
                        <a:rPr lang="en-US" sz="700" b="1" u="none" strike="noStrike" dirty="0">
                          <a:solidFill>
                            <a:srgbClr val="FF0000"/>
                          </a:solidFill>
                          <a:effectLst/>
                          <a:latin typeface="Helvetica"/>
                          <a:ea typeface="Microsoft YaHei" panose="020B0503020204020204" pitchFamily="34" charset="-122"/>
                          <a:cs typeface="Helvetica"/>
                        </a:rPr>
                        <a:t> </a:t>
                      </a:r>
                      <a:r>
                        <a:rPr lang="en-US" sz="700" b="1" u="none" strike="noStrike" dirty="0" err="1">
                          <a:solidFill>
                            <a:srgbClr val="FF0000"/>
                          </a:solidFill>
                          <a:effectLst/>
                          <a:latin typeface="Helvetica"/>
                          <a:ea typeface="Microsoft YaHei" panose="020B0503020204020204" pitchFamily="34" charset="-122"/>
                          <a:cs typeface="Helvetica"/>
                        </a:rPr>
                        <a:t>berat</a:t>
                      </a:r>
                      <a:endParaRPr lang="en-US" sz="700" b="1" i="0" u="none" strike="noStrike" dirty="0">
                        <a:solidFill>
                          <a:srgbClr val="FF000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18"/>
                  </a:ext>
                </a:extLst>
              </a:tr>
              <a:tr h="113316">
                <a:tc>
                  <a:txBody>
                    <a:bodyPr/>
                    <a:lstStyle/>
                    <a:p>
                      <a:pPr algn="ctr" fontAlgn="b"/>
                      <a:r>
                        <a:rPr lang="en-US" sz="700" u="none" strike="noStrike">
                          <a:solidFill>
                            <a:srgbClr val="002060"/>
                          </a:solidFill>
                          <a:effectLst/>
                          <a:latin typeface="Helvetica"/>
                          <a:ea typeface="Microsoft YaHei" panose="020B0503020204020204" pitchFamily="34" charset="-122"/>
                          <a:cs typeface="Helvetica"/>
                        </a:rPr>
                        <a:t>19</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a:solidFill>
                            <a:srgbClr val="002060"/>
                          </a:solidFill>
                          <a:effectLst/>
                          <a:latin typeface="Helvetica"/>
                          <a:ea typeface="Microsoft YaHei" panose="020B0503020204020204" pitchFamily="34" charset="-122"/>
                          <a:cs typeface="Helvetica"/>
                        </a:rPr>
                        <a:t>Nusa Tenggara Timur</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dirty="0" err="1">
                          <a:solidFill>
                            <a:srgbClr val="002060"/>
                          </a:solidFill>
                          <a:effectLst/>
                          <a:latin typeface="Helvetica"/>
                          <a:ea typeface="Microsoft YaHei" panose="020B0503020204020204" pitchFamily="34" charset="-122"/>
                          <a:cs typeface="Helvetica"/>
                        </a:rPr>
                        <a:t>Noelmina</a:t>
                      </a:r>
                      <a:r>
                        <a:rPr lang="en-US" sz="700" u="none" strike="noStrike" dirty="0">
                          <a:solidFill>
                            <a:srgbClr val="002060"/>
                          </a:solidFill>
                          <a:effectLst/>
                          <a:latin typeface="Helvetica"/>
                          <a:ea typeface="Microsoft YaHei" panose="020B0503020204020204" pitchFamily="34" charset="-122"/>
                          <a:cs typeface="Helvetica"/>
                        </a:rPr>
                        <a:t>; </a:t>
                      </a:r>
                      <a:r>
                        <a:rPr lang="en-US" sz="700" u="none" strike="noStrike" dirty="0" err="1">
                          <a:solidFill>
                            <a:srgbClr val="002060"/>
                          </a:solidFill>
                          <a:effectLst/>
                          <a:latin typeface="Helvetica"/>
                          <a:ea typeface="Microsoft YaHei" panose="020B0503020204020204" pitchFamily="34" charset="-122"/>
                          <a:cs typeface="Helvetica"/>
                        </a:rPr>
                        <a:t>Dendeng</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a:solidFill>
                            <a:srgbClr val="002060"/>
                          </a:solidFill>
                          <a:effectLst/>
                          <a:latin typeface="Helvetica"/>
                          <a:ea typeface="Microsoft YaHei" panose="020B0503020204020204" pitchFamily="34" charset="-122"/>
                          <a:cs typeface="Helvetica"/>
                        </a:rPr>
                        <a:t>cemar sedang−cemar berat</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19"/>
                  </a:ext>
                </a:extLst>
              </a:tr>
              <a:tr h="113316">
                <a:tc>
                  <a:txBody>
                    <a:bodyPr/>
                    <a:lstStyle/>
                    <a:p>
                      <a:pPr algn="ctr" fontAlgn="b"/>
                      <a:r>
                        <a:rPr lang="en-US" sz="700" u="none" strike="noStrike" dirty="0">
                          <a:solidFill>
                            <a:srgbClr val="002060"/>
                          </a:solidFill>
                          <a:effectLst/>
                          <a:latin typeface="Helvetica"/>
                          <a:ea typeface="Microsoft YaHei" panose="020B0503020204020204" pitchFamily="34" charset="-122"/>
                          <a:cs typeface="Helvetica"/>
                        </a:rPr>
                        <a:t>20</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a:solidFill>
                            <a:srgbClr val="002060"/>
                          </a:solidFill>
                          <a:effectLst/>
                          <a:latin typeface="Helvetica"/>
                          <a:ea typeface="Microsoft YaHei" panose="020B0503020204020204" pitchFamily="34" charset="-122"/>
                          <a:cs typeface="Helvetica"/>
                        </a:rPr>
                        <a:t>Kalimantan Barat</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dirty="0">
                          <a:solidFill>
                            <a:srgbClr val="002060"/>
                          </a:solidFill>
                          <a:effectLst/>
                          <a:latin typeface="Helvetica"/>
                          <a:ea typeface="Microsoft YaHei" panose="020B0503020204020204" pitchFamily="34" charset="-122"/>
                          <a:cs typeface="Helvetica"/>
                        </a:rPr>
                        <a:t>Kapuas</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a:solidFill>
                            <a:srgbClr val="002060"/>
                          </a:solidFill>
                          <a:effectLst/>
                          <a:latin typeface="Helvetica"/>
                          <a:ea typeface="Microsoft YaHei" panose="020B0503020204020204" pitchFamily="34" charset="-122"/>
                          <a:cs typeface="Helvetica"/>
                        </a:rPr>
                        <a:t>cemar ringan−cemar sedang</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20"/>
                  </a:ext>
                </a:extLst>
              </a:tr>
              <a:tr h="113316">
                <a:tc>
                  <a:txBody>
                    <a:bodyPr/>
                    <a:lstStyle/>
                    <a:p>
                      <a:pPr algn="ctr" fontAlgn="b"/>
                      <a:r>
                        <a:rPr lang="en-US" sz="700" u="none" strike="noStrike">
                          <a:solidFill>
                            <a:srgbClr val="002060"/>
                          </a:solidFill>
                          <a:effectLst/>
                          <a:latin typeface="Helvetica"/>
                          <a:ea typeface="Microsoft YaHei" panose="020B0503020204020204" pitchFamily="34" charset="-122"/>
                          <a:cs typeface="Helvetica"/>
                        </a:rPr>
                        <a:t>21</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a:solidFill>
                            <a:srgbClr val="002060"/>
                          </a:solidFill>
                          <a:effectLst/>
                          <a:latin typeface="Helvetica"/>
                          <a:ea typeface="Microsoft YaHei" panose="020B0503020204020204" pitchFamily="34" charset="-122"/>
                          <a:cs typeface="Helvetica"/>
                        </a:rPr>
                        <a:t>Kalimantan Tengah</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dirty="0">
                          <a:solidFill>
                            <a:srgbClr val="002060"/>
                          </a:solidFill>
                          <a:effectLst/>
                          <a:latin typeface="Helvetica"/>
                          <a:ea typeface="Microsoft YaHei" panose="020B0503020204020204" pitchFamily="34" charset="-122"/>
                          <a:cs typeface="Helvetica"/>
                        </a:rPr>
                        <a:t>Barito; Kahayan</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a:solidFill>
                            <a:srgbClr val="002060"/>
                          </a:solidFill>
                          <a:effectLst/>
                          <a:latin typeface="Helvetica"/>
                          <a:ea typeface="Microsoft YaHei" panose="020B0503020204020204" pitchFamily="34" charset="-122"/>
                          <a:cs typeface="Helvetica"/>
                        </a:rPr>
                        <a:t>cemar sedang−cemar berat</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21"/>
                  </a:ext>
                </a:extLst>
              </a:tr>
              <a:tr h="113316">
                <a:tc>
                  <a:txBody>
                    <a:bodyPr/>
                    <a:lstStyle/>
                    <a:p>
                      <a:pPr algn="ctr" fontAlgn="b"/>
                      <a:r>
                        <a:rPr lang="en-US" sz="700" b="1" u="none" strike="noStrike" dirty="0">
                          <a:solidFill>
                            <a:srgbClr val="002060"/>
                          </a:solidFill>
                          <a:effectLst/>
                          <a:latin typeface="Helvetica"/>
                          <a:ea typeface="Microsoft YaHei" panose="020B0503020204020204" pitchFamily="34" charset="-122"/>
                          <a:cs typeface="Helvetica"/>
                        </a:rPr>
                        <a:t>22</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a:solidFill>
                            <a:srgbClr val="002060"/>
                          </a:solidFill>
                          <a:effectLst/>
                          <a:latin typeface="Helvetica"/>
                          <a:ea typeface="Microsoft YaHei" panose="020B0503020204020204" pitchFamily="34" charset="-122"/>
                          <a:cs typeface="Helvetica"/>
                        </a:rPr>
                        <a:t>Kalimantan Selatan</a:t>
                      </a:r>
                      <a:endParaRPr lang="en-US" sz="700" b="1"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002060"/>
                          </a:solidFill>
                          <a:effectLst/>
                          <a:latin typeface="Helvetica"/>
                          <a:ea typeface="Microsoft YaHei" panose="020B0503020204020204" pitchFamily="34" charset="-122"/>
                          <a:cs typeface="Helvetica"/>
                        </a:rPr>
                        <a:t>Martapura</a:t>
                      </a:r>
                      <a:r>
                        <a:rPr lang="en-US" sz="700" b="1" u="none" strike="noStrike" dirty="0">
                          <a:solidFill>
                            <a:srgbClr val="002060"/>
                          </a:solidFill>
                          <a:effectLst/>
                          <a:latin typeface="Helvetica"/>
                          <a:ea typeface="Microsoft YaHei" panose="020B0503020204020204" pitchFamily="34" charset="-122"/>
                          <a:cs typeface="Helvetica"/>
                        </a:rPr>
                        <a:t>; Barito</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FF0000"/>
                          </a:solidFill>
                          <a:effectLst/>
                          <a:latin typeface="Helvetica"/>
                          <a:ea typeface="Microsoft YaHei" panose="020B0503020204020204" pitchFamily="34" charset="-122"/>
                          <a:cs typeface="Helvetica"/>
                        </a:rPr>
                        <a:t>cemar</a:t>
                      </a:r>
                      <a:r>
                        <a:rPr lang="en-US" sz="700" b="1" u="none" strike="noStrike" dirty="0">
                          <a:solidFill>
                            <a:srgbClr val="FF0000"/>
                          </a:solidFill>
                          <a:effectLst/>
                          <a:latin typeface="Helvetica"/>
                          <a:ea typeface="Microsoft YaHei" panose="020B0503020204020204" pitchFamily="34" charset="-122"/>
                          <a:cs typeface="Helvetica"/>
                        </a:rPr>
                        <a:t> </a:t>
                      </a:r>
                      <a:r>
                        <a:rPr lang="en-US" sz="700" b="1" u="none" strike="noStrike" dirty="0" err="1">
                          <a:solidFill>
                            <a:srgbClr val="FF0000"/>
                          </a:solidFill>
                          <a:effectLst/>
                          <a:latin typeface="Helvetica"/>
                          <a:ea typeface="Microsoft YaHei" panose="020B0503020204020204" pitchFamily="34" charset="-122"/>
                          <a:cs typeface="Helvetica"/>
                        </a:rPr>
                        <a:t>berat</a:t>
                      </a:r>
                      <a:endParaRPr lang="en-US" sz="700" b="1" i="0" u="none" strike="noStrike" dirty="0">
                        <a:solidFill>
                          <a:srgbClr val="FF000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22"/>
                  </a:ext>
                </a:extLst>
              </a:tr>
              <a:tr h="113316">
                <a:tc>
                  <a:txBody>
                    <a:bodyPr/>
                    <a:lstStyle/>
                    <a:p>
                      <a:pPr algn="ctr" fontAlgn="b"/>
                      <a:r>
                        <a:rPr lang="en-US" sz="700" u="none" strike="noStrike">
                          <a:solidFill>
                            <a:srgbClr val="002060"/>
                          </a:solidFill>
                          <a:effectLst/>
                          <a:latin typeface="Helvetica"/>
                          <a:ea typeface="Microsoft YaHei" panose="020B0503020204020204" pitchFamily="34" charset="-122"/>
                          <a:cs typeface="Helvetica"/>
                        </a:rPr>
                        <a:t>23</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a:solidFill>
                            <a:srgbClr val="002060"/>
                          </a:solidFill>
                          <a:effectLst/>
                          <a:latin typeface="Helvetica"/>
                          <a:ea typeface="Microsoft YaHei" panose="020B0503020204020204" pitchFamily="34" charset="-122"/>
                          <a:cs typeface="Helvetica"/>
                        </a:rPr>
                        <a:t>Kalimantan Timur</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dirty="0">
                          <a:solidFill>
                            <a:srgbClr val="002060"/>
                          </a:solidFill>
                          <a:effectLst/>
                          <a:latin typeface="Helvetica"/>
                          <a:ea typeface="Microsoft YaHei" panose="020B0503020204020204" pitchFamily="34" charset="-122"/>
                          <a:cs typeface="Helvetica"/>
                        </a:rPr>
                        <a:t>Mahakam</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dirty="0" err="1">
                          <a:solidFill>
                            <a:srgbClr val="002060"/>
                          </a:solidFill>
                          <a:effectLst/>
                          <a:latin typeface="Helvetica"/>
                          <a:ea typeface="Microsoft YaHei" panose="020B0503020204020204" pitchFamily="34" charset="-122"/>
                          <a:cs typeface="Helvetica"/>
                        </a:rPr>
                        <a:t>cemar</a:t>
                      </a:r>
                      <a:r>
                        <a:rPr lang="en-US" sz="700" u="none" strike="noStrike" dirty="0">
                          <a:solidFill>
                            <a:srgbClr val="002060"/>
                          </a:solidFill>
                          <a:effectLst/>
                          <a:latin typeface="Helvetica"/>
                          <a:ea typeface="Microsoft YaHei" panose="020B0503020204020204" pitchFamily="34" charset="-122"/>
                          <a:cs typeface="Helvetica"/>
                        </a:rPr>
                        <a:t> </a:t>
                      </a:r>
                      <a:r>
                        <a:rPr lang="en-US" sz="700" u="none" strike="noStrike" dirty="0" err="1">
                          <a:solidFill>
                            <a:srgbClr val="002060"/>
                          </a:solidFill>
                          <a:effectLst/>
                          <a:latin typeface="Helvetica"/>
                          <a:ea typeface="Microsoft YaHei" panose="020B0503020204020204" pitchFamily="34" charset="-122"/>
                          <a:cs typeface="Helvetica"/>
                        </a:rPr>
                        <a:t>sedang−cemar</a:t>
                      </a:r>
                      <a:r>
                        <a:rPr lang="en-US" sz="700" u="none" strike="noStrike" dirty="0">
                          <a:solidFill>
                            <a:srgbClr val="002060"/>
                          </a:solidFill>
                          <a:effectLst/>
                          <a:latin typeface="Helvetica"/>
                          <a:ea typeface="Microsoft YaHei" panose="020B0503020204020204" pitchFamily="34" charset="-122"/>
                          <a:cs typeface="Helvetica"/>
                        </a:rPr>
                        <a:t> </a:t>
                      </a:r>
                      <a:r>
                        <a:rPr lang="en-US" sz="700" u="none" strike="noStrike" dirty="0" err="1">
                          <a:solidFill>
                            <a:srgbClr val="002060"/>
                          </a:solidFill>
                          <a:effectLst/>
                          <a:latin typeface="Helvetica"/>
                          <a:ea typeface="Microsoft YaHei" panose="020B0503020204020204" pitchFamily="34" charset="-122"/>
                          <a:cs typeface="Helvetica"/>
                        </a:rPr>
                        <a:t>berat</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23"/>
                  </a:ext>
                </a:extLst>
              </a:tr>
              <a:tr h="113316">
                <a:tc>
                  <a:txBody>
                    <a:bodyPr/>
                    <a:lstStyle/>
                    <a:p>
                      <a:pPr algn="ctr" fontAlgn="b"/>
                      <a:r>
                        <a:rPr lang="en-US" sz="700" u="none" strike="noStrike" dirty="0">
                          <a:solidFill>
                            <a:srgbClr val="002060"/>
                          </a:solidFill>
                          <a:effectLst/>
                          <a:latin typeface="Helvetica"/>
                          <a:ea typeface="Microsoft YaHei" panose="020B0503020204020204" pitchFamily="34" charset="-122"/>
                          <a:cs typeface="Helvetica"/>
                        </a:rPr>
                        <a:t>24</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a:solidFill>
                            <a:srgbClr val="002060"/>
                          </a:solidFill>
                          <a:effectLst/>
                          <a:latin typeface="Helvetica"/>
                          <a:ea typeface="Microsoft YaHei" panose="020B0503020204020204" pitchFamily="34" charset="-122"/>
                          <a:cs typeface="Helvetica"/>
                        </a:rPr>
                        <a:t>Kalimantan Utara</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a:solidFill>
                            <a:srgbClr val="002060"/>
                          </a:solidFill>
                          <a:effectLst/>
                          <a:latin typeface="Helvetica"/>
                          <a:ea typeface="Microsoft YaHei" panose="020B0503020204020204" pitchFamily="34" charset="-122"/>
                          <a:cs typeface="Helvetica"/>
                        </a:rPr>
                        <a:t>Sesayap</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a:solidFill>
                            <a:srgbClr val="002060"/>
                          </a:solidFill>
                          <a:effectLst/>
                          <a:latin typeface="Helvetica"/>
                          <a:ea typeface="Microsoft YaHei" panose="020B0503020204020204" pitchFamily="34" charset="-122"/>
                          <a:cs typeface="Helvetica"/>
                        </a:rPr>
                        <a:t>cemar ringan−cemar sedang</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24"/>
                  </a:ext>
                </a:extLst>
              </a:tr>
              <a:tr h="113316">
                <a:tc>
                  <a:txBody>
                    <a:bodyPr/>
                    <a:lstStyle/>
                    <a:p>
                      <a:pPr algn="ctr" fontAlgn="b"/>
                      <a:r>
                        <a:rPr lang="en-US" sz="700" b="1" u="none" strike="noStrike" dirty="0">
                          <a:solidFill>
                            <a:srgbClr val="002060"/>
                          </a:solidFill>
                          <a:effectLst/>
                          <a:latin typeface="Helvetica"/>
                          <a:ea typeface="Microsoft YaHei" panose="020B0503020204020204" pitchFamily="34" charset="-122"/>
                          <a:cs typeface="Helvetica"/>
                        </a:rPr>
                        <a:t>25</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a:solidFill>
                            <a:srgbClr val="002060"/>
                          </a:solidFill>
                          <a:effectLst/>
                          <a:latin typeface="Helvetica"/>
                          <a:ea typeface="Microsoft YaHei" panose="020B0503020204020204" pitchFamily="34" charset="-122"/>
                          <a:cs typeface="Helvetica"/>
                        </a:rPr>
                        <a:t>Sulawesi Utara</a:t>
                      </a:r>
                      <a:endParaRPr lang="en-US" sz="700" b="1"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a:solidFill>
                            <a:srgbClr val="002060"/>
                          </a:solidFill>
                          <a:effectLst/>
                          <a:latin typeface="Helvetica"/>
                          <a:ea typeface="Microsoft YaHei" panose="020B0503020204020204" pitchFamily="34" charset="-122"/>
                          <a:cs typeface="Helvetica"/>
                        </a:rPr>
                        <a:t>Sangkup; Tondano</a:t>
                      </a:r>
                      <a:endParaRPr lang="en-US" sz="700" b="1"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FF0000"/>
                          </a:solidFill>
                          <a:effectLst/>
                          <a:latin typeface="Helvetica"/>
                          <a:ea typeface="Microsoft YaHei" panose="020B0503020204020204" pitchFamily="34" charset="-122"/>
                          <a:cs typeface="Helvetica"/>
                        </a:rPr>
                        <a:t>cemar</a:t>
                      </a:r>
                      <a:r>
                        <a:rPr lang="en-US" sz="700" b="1" u="none" strike="noStrike" dirty="0">
                          <a:solidFill>
                            <a:srgbClr val="FF0000"/>
                          </a:solidFill>
                          <a:effectLst/>
                          <a:latin typeface="Helvetica"/>
                          <a:ea typeface="Microsoft YaHei" panose="020B0503020204020204" pitchFamily="34" charset="-122"/>
                          <a:cs typeface="Helvetica"/>
                        </a:rPr>
                        <a:t> </a:t>
                      </a:r>
                      <a:r>
                        <a:rPr lang="en-US" sz="700" b="1" u="none" strike="noStrike" dirty="0" err="1">
                          <a:solidFill>
                            <a:srgbClr val="FF0000"/>
                          </a:solidFill>
                          <a:effectLst/>
                          <a:latin typeface="Helvetica"/>
                          <a:ea typeface="Microsoft YaHei" panose="020B0503020204020204" pitchFamily="34" charset="-122"/>
                          <a:cs typeface="Helvetica"/>
                        </a:rPr>
                        <a:t>berat</a:t>
                      </a:r>
                      <a:endParaRPr lang="en-US" sz="700" b="1" i="0" u="none" strike="noStrike" dirty="0">
                        <a:solidFill>
                          <a:srgbClr val="FF000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25"/>
                  </a:ext>
                </a:extLst>
              </a:tr>
              <a:tr h="113316">
                <a:tc>
                  <a:txBody>
                    <a:bodyPr/>
                    <a:lstStyle/>
                    <a:p>
                      <a:pPr algn="ctr" fontAlgn="b"/>
                      <a:r>
                        <a:rPr lang="en-US" sz="700" b="1" u="none" strike="noStrike">
                          <a:solidFill>
                            <a:srgbClr val="002060"/>
                          </a:solidFill>
                          <a:effectLst/>
                          <a:latin typeface="Helvetica"/>
                          <a:ea typeface="Microsoft YaHei" panose="020B0503020204020204" pitchFamily="34" charset="-122"/>
                          <a:cs typeface="Helvetica"/>
                        </a:rPr>
                        <a:t>26</a:t>
                      </a:r>
                      <a:endParaRPr lang="en-US" sz="700" b="1"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002060"/>
                          </a:solidFill>
                          <a:effectLst/>
                          <a:latin typeface="Helvetica"/>
                          <a:ea typeface="Microsoft YaHei" panose="020B0503020204020204" pitchFamily="34" charset="-122"/>
                          <a:cs typeface="Helvetica"/>
                        </a:rPr>
                        <a:t>Gorontalo</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a:solidFill>
                            <a:srgbClr val="002060"/>
                          </a:solidFill>
                          <a:effectLst/>
                          <a:latin typeface="Helvetica"/>
                          <a:ea typeface="Microsoft YaHei" panose="020B0503020204020204" pitchFamily="34" charset="-122"/>
                          <a:cs typeface="Helvetica"/>
                        </a:rPr>
                        <a:t>Andagile; Bone</a:t>
                      </a:r>
                      <a:endParaRPr lang="en-US" sz="700" b="1"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FF0000"/>
                          </a:solidFill>
                          <a:effectLst/>
                          <a:latin typeface="Helvetica"/>
                          <a:ea typeface="Microsoft YaHei" panose="020B0503020204020204" pitchFamily="34" charset="-122"/>
                          <a:cs typeface="Helvetica"/>
                        </a:rPr>
                        <a:t>cemar</a:t>
                      </a:r>
                      <a:r>
                        <a:rPr lang="en-US" sz="700" b="1" u="none" strike="noStrike" dirty="0">
                          <a:solidFill>
                            <a:srgbClr val="FF0000"/>
                          </a:solidFill>
                          <a:effectLst/>
                          <a:latin typeface="Helvetica"/>
                          <a:ea typeface="Microsoft YaHei" panose="020B0503020204020204" pitchFamily="34" charset="-122"/>
                          <a:cs typeface="Helvetica"/>
                        </a:rPr>
                        <a:t> </a:t>
                      </a:r>
                      <a:r>
                        <a:rPr lang="en-US" sz="700" b="1" u="none" strike="noStrike" dirty="0" err="1">
                          <a:solidFill>
                            <a:srgbClr val="FF0000"/>
                          </a:solidFill>
                          <a:effectLst/>
                          <a:latin typeface="Helvetica"/>
                          <a:ea typeface="Microsoft YaHei" panose="020B0503020204020204" pitchFamily="34" charset="-122"/>
                          <a:cs typeface="Helvetica"/>
                        </a:rPr>
                        <a:t>berat</a:t>
                      </a:r>
                      <a:endParaRPr lang="en-US" sz="700" b="1" i="0" u="none" strike="noStrike" dirty="0">
                        <a:solidFill>
                          <a:srgbClr val="FF000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26"/>
                  </a:ext>
                </a:extLst>
              </a:tr>
              <a:tr h="113316">
                <a:tc>
                  <a:txBody>
                    <a:bodyPr/>
                    <a:lstStyle/>
                    <a:p>
                      <a:pPr algn="ctr" fontAlgn="b"/>
                      <a:r>
                        <a:rPr lang="en-US" sz="700" b="1" u="none" strike="noStrike">
                          <a:solidFill>
                            <a:srgbClr val="002060"/>
                          </a:solidFill>
                          <a:effectLst/>
                          <a:latin typeface="Helvetica"/>
                          <a:ea typeface="Microsoft YaHei" panose="020B0503020204020204" pitchFamily="34" charset="-122"/>
                          <a:cs typeface="Helvetica"/>
                        </a:rPr>
                        <a:t>27</a:t>
                      </a:r>
                      <a:endParaRPr lang="en-US" sz="700" b="1"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a:solidFill>
                            <a:srgbClr val="002060"/>
                          </a:solidFill>
                          <a:effectLst/>
                          <a:latin typeface="Helvetica"/>
                          <a:ea typeface="Microsoft YaHei" panose="020B0503020204020204" pitchFamily="34" charset="-122"/>
                          <a:cs typeface="Helvetica"/>
                        </a:rPr>
                        <a:t>Sulawesi Tengah</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002060"/>
                          </a:solidFill>
                          <a:effectLst/>
                          <a:latin typeface="Helvetica"/>
                          <a:ea typeface="Microsoft YaHei" panose="020B0503020204020204" pitchFamily="34" charset="-122"/>
                          <a:cs typeface="Helvetica"/>
                        </a:rPr>
                        <a:t>Lariang</a:t>
                      </a:r>
                      <a:r>
                        <a:rPr lang="en-US" sz="700" b="1" u="none" strike="noStrike" dirty="0">
                          <a:solidFill>
                            <a:srgbClr val="002060"/>
                          </a:solidFill>
                          <a:effectLst/>
                          <a:latin typeface="Helvetica"/>
                          <a:ea typeface="Microsoft YaHei" panose="020B0503020204020204" pitchFamily="34" charset="-122"/>
                          <a:cs typeface="Helvetica"/>
                        </a:rPr>
                        <a:t>; </a:t>
                      </a:r>
                      <a:r>
                        <a:rPr lang="en-US" sz="700" b="1" u="none" strike="noStrike" dirty="0" err="1">
                          <a:solidFill>
                            <a:srgbClr val="002060"/>
                          </a:solidFill>
                          <a:effectLst/>
                          <a:latin typeface="Helvetica"/>
                          <a:ea typeface="Microsoft YaHei" panose="020B0503020204020204" pitchFamily="34" charset="-122"/>
                          <a:cs typeface="Helvetica"/>
                        </a:rPr>
                        <a:t>Palu</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FF0000"/>
                          </a:solidFill>
                          <a:effectLst/>
                          <a:latin typeface="Helvetica"/>
                          <a:ea typeface="Microsoft YaHei" panose="020B0503020204020204" pitchFamily="34" charset="-122"/>
                          <a:cs typeface="Helvetica"/>
                        </a:rPr>
                        <a:t>cemar</a:t>
                      </a:r>
                      <a:r>
                        <a:rPr lang="en-US" sz="700" b="1" u="none" strike="noStrike" dirty="0">
                          <a:solidFill>
                            <a:srgbClr val="FF0000"/>
                          </a:solidFill>
                          <a:effectLst/>
                          <a:latin typeface="Helvetica"/>
                          <a:ea typeface="Microsoft YaHei" panose="020B0503020204020204" pitchFamily="34" charset="-122"/>
                          <a:cs typeface="Helvetica"/>
                        </a:rPr>
                        <a:t> </a:t>
                      </a:r>
                      <a:r>
                        <a:rPr lang="en-US" sz="700" b="1" u="none" strike="noStrike" dirty="0" err="1">
                          <a:solidFill>
                            <a:srgbClr val="FF0000"/>
                          </a:solidFill>
                          <a:effectLst/>
                          <a:latin typeface="Helvetica"/>
                          <a:ea typeface="Microsoft YaHei" panose="020B0503020204020204" pitchFamily="34" charset="-122"/>
                          <a:cs typeface="Helvetica"/>
                        </a:rPr>
                        <a:t>berat</a:t>
                      </a:r>
                      <a:endParaRPr lang="en-US" sz="700" b="1" i="0" u="none" strike="noStrike" dirty="0">
                        <a:solidFill>
                          <a:srgbClr val="FF000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27"/>
                  </a:ext>
                </a:extLst>
              </a:tr>
              <a:tr h="113316">
                <a:tc>
                  <a:txBody>
                    <a:bodyPr/>
                    <a:lstStyle/>
                    <a:p>
                      <a:pPr algn="ctr" fontAlgn="b"/>
                      <a:r>
                        <a:rPr lang="en-US" sz="700" u="none" strike="noStrike">
                          <a:solidFill>
                            <a:srgbClr val="002060"/>
                          </a:solidFill>
                          <a:effectLst/>
                          <a:latin typeface="Helvetica"/>
                          <a:ea typeface="Microsoft YaHei" panose="020B0503020204020204" pitchFamily="34" charset="-122"/>
                          <a:cs typeface="Helvetica"/>
                        </a:rPr>
                        <a:t>28</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dirty="0">
                          <a:solidFill>
                            <a:srgbClr val="002060"/>
                          </a:solidFill>
                          <a:effectLst/>
                          <a:latin typeface="Helvetica"/>
                          <a:ea typeface="Microsoft YaHei" panose="020B0503020204020204" pitchFamily="34" charset="-122"/>
                          <a:cs typeface="Helvetica"/>
                        </a:rPr>
                        <a:t>Sulawesi Selatan</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a:solidFill>
                            <a:srgbClr val="002060"/>
                          </a:solidFill>
                          <a:effectLst/>
                          <a:latin typeface="Helvetica"/>
                          <a:ea typeface="Microsoft YaHei" panose="020B0503020204020204" pitchFamily="34" charset="-122"/>
                          <a:cs typeface="Helvetica"/>
                        </a:rPr>
                        <a:t>Saddang; Jeneberang; Tallo</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dirty="0" err="1">
                          <a:solidFill>
                            <a:srgbClr val="002060"/>
                          </a:solidFill>
                          <a:effectLst/>
                          <a:latin typeface="Helvetica"/>
                          <a:ea typeface="Microsoft YaHei" panose="020B0503020204020204" pitchFamily="34" charset="-122"/>
                          <a:cs typeface="Helvetica"/>
                        </a:rPr>
                        <a:t>cemar</a:t>
                      </a:r>
                      <a:r>
                        <a:rPr lang="en-US" sz="700" u="none" strike="noStrike" dirty="0">
                          <a:solidFill>
                            <a:srgbClr val="002060"/>
                          </a:solidFill>
                          <a:effectLst/>
                          <a:latin typeface="Helvetica"/>
                          <a:ea typeface="Microsoft YaHei" panose="020B0503020204020204" pitchFamily="34" charset="-122"/>
                          <a:cs typeface="Helvetica"/>
                        </a:rPr>
                        <a:t> </a:t>
                      </a:r>
                      <a:r>
                        <a:rPr lang="en-US" sz="700" u="none" strike="noStrike" dirty="0" err="1">
                          <a:solidFill>
                            <a:srgbClr val="002060"/>
                          </a:solidFill>
                          <a:effectLst/>
                          <a:latin typeface="Helvetica"/>
                          <a:ea typeface="Microsoft YaHei" panose="020B0503020204020204" pitchFamily="34" charset="-122"/>
                          <a:cs typeface="Helvetica"/>
                        </a:rPr>
                        <a:t>ringan−cemar</a:t>
                      </a:r>
                      <a:r>
                        <a:rPr lang="en-US" sz="700" u="none" strike="noStrike" dirty="0">
                          <a:solidFill>
                            <a:srgbClr val="002060"/>
                          </a:solidFill>
                          <a:effectLst/>
                          <a:latin typeface="Helvetica"/>
                          <a:ea typeface="Microsoft YaHei" panose="020B0503020204020204" pitchFamily="34" charset="-122"/>
                          <a:cs typeface="Helvetica"/>
                        </a:rPr>
                        <a:t> </a:t>
                      </a:r>
                      <a:r>
                        <a:rPr lang="en-US" sz="700" u="none" strike="noStrike" dirty="0" err="1">
                          <a:solidFill>
                            <a:srgbClr val="002060"/>
                          </a:solidFill>
                          <a:effectLst/>
                          <a:latin typeface="Helvetica"/>
                          <a:ea typeface="Microsoft YaHei" panose="020B0503020204020204" pitchFamily="34" charset="-122"/>
                          <a:cs typeface="Helvetica"/>
                        </a:rPr>
                        <a:t>berat</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28"/>
                  </a:ext>
                </a:extLst>
              </a:tr>
              <a:tr h="113316">
                <a:tc>
                  <a:txBody>
                    <a:bodyPr/>
                    <a:lstStyle/>
                    <a:p>
                      <a:pPr algn="ctr" fontAlgn="b"/>
                      <a:r>
                        <a:rPr lang="en-US" sz="700" b="1" u="none" strike="noStrike">
                          <a:solidFill>
                            <a:srgbClr val="002060"/>
                          </a:solidFill>
                          <a:effectLst/>
                          <a:latin typeface="Helvetica"/>
                          <a:ea typeface="Microsoft YaHei" panose="020B0503020204020204" pitchFamily="34" charset="-122"/>
                          <a:cs typeface="Helvetica"/>
                        </a:rPr>
                        <a:t>29</a:t>
                      </a:r>
                      <a:endParaRPr lang="en-US" sz="700" b="1"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a:solidFill>
                            <a:srgbClr val="002060"/>
                          </a:solidFill>
                          <a:effectLst/>
                          <a:latin typeface="Helvetica"/>
                          <a:ea typeface="Microsoft YaHei" panose="020B0503020204020204" pitchFamily="34" charset="-122"/>
                          <a:cs typeface="Helvetica"/>
                        </a:rPr>
                        <a:t>Sulawesi Barat</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a:solidFill>
                            <a:srgbClr val="002060"/>
                          </a:solidFill>
                          <a:effectLst/>
                          <a:latin typeface="Helvetica"/>
                          <a:ea typeface="Microsoft YaHei" panose="020B0503020204020204" pitchFamily="34" charset="-122"/>
                          <a:cs typeface="Helvetica"/>
                        </a:rPr>
                        <a:t>Lariang; Mandar; Mamasa</a:t>
                      </a:r>
                      <a:endParaRPr lang="en-US" sz="700" b="1"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FF0000"/>
                          </a:solidFill>
                          <a:effectLst/>
                          <a:latin typeface="Helvetica"/>
                          <a:ea typeface="Microsoft YaHei" panose="020B0503020204020204" pitchFamily="34" charset="-122"/>
                          <a:cs typeface="Helvetica"/>
                        </a:rPr>
                        <a:t>cemar</a:t>
                      </a:r>
                      <a:r>
                        <a:rPr lang="en-US" sz="700" b="1" u="none" strike="noStrike" dirty="0">
                          <a:solidFill>
                            <a:srgbClr val="FF0000"/>
                          </a:solidFill>
                          <a:effectLst/>
                          <a:latin typeface="Helvetica"/>
                          <a:ea typeface="Microsoft YaHei" panose="020B0503020204020204" pitchFamily="34" charset="-122"/>
                          <a:cs typeface="Helvetica"/>
                        </a:rPr>
                        <a:t> </a:t>
                      </a:r>
                      <a:r>
                        <a:rPr lang="en-US" sz="700" b="1" u="none" strike="noStrike" dirty="0" err="1">
                          <a:solidFill>
                            <a:srgbClr val="FF0000"/>
                          </a:solidFill>
                          <a:effectLst/>
                          <a:latin typeface="Helvetica"/>
                          <a:ea typeface="Microsoft YaHei" panose="020B0503020204020204" pitchFamily="34" charset="-122"/>
                          <a:cs typeface="Helvetica"/>
                        </a:rPr>
                        <a:t>berat</a:t>
                      </a:r>
                      <a:endParaRPr lang="en-US" sz="700" b="1" i="0" u="none" strike="noStrike" dirty="0">
                        <a:solidFill>
                          <a:srgbClr val="FF000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29"/>
                  </a:ext>
                </a:extLst>
              </a:tr>
              <a:tr h="113316">
                <a:tc>
                  <a:txBody>
                    <a:bodyPr/>
                    <a:lstStyle/>
                    <a:p>
                      <a:pPr algn="ctr" fontAlgn="b"/>
                      <a:r>
                        <a:rPr lang="en-US" sz="700" u="none" strike="noStrike">
                          <a:solidFill>
                            <a:srgbClr val="002060"/>
                          </a:solidFill>
                          <a:effectLst/>
                          <a:latin typeface="Helvetica"/>
                          <a:ea typeface="Microsoft YaHei" panose="020B0503020204020204" pitchFamily="34" charset="-122"/>
                          <a:cs typeface="Helvetica"/>
                        </a:rPr>
                        <a:t>30</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dirty="0">
                          <a:solidFill>
                            <a:srgbClr val="002060"/>
                          </a:solidFill>
                          <a:effectLst/>
                          <a:latin typeface="Helvetica"/>
                          <a:ea typeface="Microsoft YaHei" panose="020B0503020204020204" pitchFamily="34" charset="-122"/>
                          <a:cs typeface="Helvetica"/>
                        </a:rPr>
                        <a:t>Sulawesi Tenggara</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dirty="0" err="1">
                          <a:solidFill>
                            <a:srgbClr val="002060"/>
                          </a:solidFill>
                          <a:effectLst/>
                          <a:latin typeface="Helvetica"/>
                          <a:ea typeface="Microsoft YaHei" panose="020B0503020204020204" pitchFamily="34" charset="-122"/>
                          <a:cs typeface="Helvetica"/>
                        </a:rPr>
                        <a:t>Lasolo-Lalindu</a:t>
                      </a:r>
                      <a:r>
                        <a:rPr lang="en-US" sz="700" u="none" strike="noStrike" dirty="0">
                          <a:solidFill>
                            <a:srgbClr val="002060"/>
                          </a:solidFill>
                          <a:effectLst/>
                          <a:latin typeface="Helvetica"/>
                          <a:ea typeface="Microsoft YaHei" panose="020B0503020204020204" pitchFamily="34" charset="-122"/>
                          <a:cs typeface="Helvetica"/>
                        </a:rPr>
                        <a:t>; </a:t>
                      </a:r>
                      <a:r>
                        <a:rPr lang="en-US" sz="700" u="none" strike="noStrike" dirty="0" err="1">
                          <a:solidFill>
                            <a:srgbClr val="002060"/>
                          </a:solidFill>
                          <a:effectLst/>
                          <a:latin typeface="Helvetica"/>
                          <a:ea typeface="Microsoft YaHei" panose="020B0503020204020204" pitchFamily="34" charset="-122"/>
                          <a:cs typeface="Helvetica"/>
                        </a:rPr>
                        <a:t>Konaweha</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a:solidFill>
                            <a:srgbClr val="002060"/>
                          </a:solidFill>
                          <a:effectLst/>
                          <a:latin typeface="Helvetica"/>
                          <a:ea typeface="Microsoft YaHei" panose="020B0503020204020204" pitchFamily="34" charset="-122"/>
                          <a:cs typeface="Helvetica"/>
                        </a:rPr>
                        <a:t>cemar sedang−cemar berat</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30"/>
                  </a:ext>
                </a:extLst>
              </a:tr>
              <a:tr h="113316">
                <a:tc>
                  <a:txBody>
                    <a:bodyPr/>
                    <a:lstStyle/>
                    <a:p>
                      <a:pPr algn="ctr" fontAlgn="b"/>
                      <a:r>
                        <a:rPr lang="en-US" sz="700" b="1" u="none" strike="noStrike" dirty="0">
                          <a:solidFill>
                            <a:srgbClr val="002060"/>
                          </a:solidFill>
                          <a:effectLst/>
                          <a:latin typeface="Helvetica"/>
                          <a:ea typeface="Microsoft YaHei" panose="020B0503020204020204" pitchFamily="34" charset="-122"/>
                          <a:cs typeface="Helvetica"/>
                        </a:rPr>
                        <a:t>31</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a:solidFill>
                            <a:srgbClr val="002060"/>
                          </a:solidFill>
                          <a:effectLst/>
                          <a:latin typeface="Helvetica"/>
                          <a:ea typeface="Microsoft YaHei" panose="020B0503020204020204" pitchFamily="34" charset="-122"/>
                          <a:cs typeface="Helvetica"/>
                        </a:rPr>
                        <a:t>Maluku</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002060"/>
                          </a:solidFill>
                          <a:effectLst/>
                          <a:latin typeface="Helvetica"/>
                          <a:ea typeface="Microsoft YaHei" panose="020B0503020204020204" pitchFamily="34" charset="-122"/>
                          <a:cs typeface="Helvetica"/>
                        </a:rPr>
                        <a:t>Batu</a:t>
                      </a:r>
                      <a:r>
                        <a:rPr lang="en-US" sz="700" b="1" u="none" strike="noStrike" dirty="0">
                          <a:solidFill>
                            <a:srgbClr val="002060"/>
                          </a:solidFill>
                          <a:effectLst/>
                          <a:latin typeface="Helvetica"/>
                          <a:ea typeface="Microsoft YaHei" panose="020B0503020204020204" pitchFamily="34" charset="-122"/>
                          <a:cs typeface="Helvetica"/>
                        </a:rPr>
                        <a:t> Gajah: </a:t>
                      </a:r>
                      <a:r>
                        <a:rPr lang="en-US" sz="700" b="1" u="none" strike="noStrike" dirty="0" err="1">
                          <a:solidFill>
                            <a:srgbClr val="002060"/>
                          </a:solidFill>
                          <a:effectLst/>
                          <a:latin typeface="Helvetica"/>
                          <a:ea typeface="Microsoft YaHei" panose="020B0503020204020204" pitchFamily="34" charset="-122"/>
                          <a:cs typeface="Helvetica"/>
                        </a:rPr>
                        <a:t>Wai</a:t>
                      </a:r>
                      <a:r>
                        <a:rPr lang="en-US" sz="700" b="1" u="none" strike="noStrike" dirty="0">
                          <a:solidFill>
                            <a:srgbClr val="002060"/>
                          </a:solidFill>
                          <a:effectLst/>
                          <a:latin typeface="Helvetica"/>
                          <a:ea typeface="Microsoft YaHei" panose="020B0503020204020204" pitchFamily="34" charset="-122"/>
                          <a:cs typeface="Helvetica"/>
                        </a:rPr>
                        <a:t> </a:t>
                      </a:r>
                      <a:r>
                        <a:rPr lang="en-US" sz="700" b="1" u="none" strike="noStrike" dirty="0" err="1">
                          <a:solidFill>
                            <a:srgbClr val="002060"/>
                          </a:solidFill>
                          <a:effectLst/>
                          <a:latin typeface="Helvetica"/>
                          <a:ea typeface="Microsoft YaHei" panose="020B0503020204020204" pitchFamily="34" charset="-122"/>
                          <a:cs typeface="Helvetica"/>
                        </a:rPr>
                        <a:t>Siah</a:t>
                      </a:r>
                      <a:r>
                        <a:rPr lang="en-US" sz="700" b="1" u="none" strike="noStrike" dirty="0">
                          <a:solidFill>
                            <a:srgbClr val="002060"/>
                          </a:solidFill>
                          <a:effectLst/>
                          <a:latin typeface="Helvetica"/>
                          <a:ea typeface="Microsoft YaHei" panose="020B0503020204020204" pitchFamily="34" charset="-122"/>
                          <a:cs typeface="Helvetica"/>
                        </a:rPr>
                        <a:t>; Maluku; </a:t>
                      </a:r>
                      <a:r>
                        <a:rPr lang="en-US" sz="700" b="1" u="none" strike="noStrike" dirty="0" err="1">
                          <a:solidFill>
                            <a:srgbClr val="002060"/>
                          </a:solidFill>
                          <a:effectLst/>
                          <a:latin typeface="Helvetica"/>
                          <a:ea typeface="Microsoft YaHei" panose="020B0503020204020204" pitchFamily="34" charset="-122"/>
                          <a:cs typeface="Helvetica"/>
                        </a:rPr>
                        <a:t>Batu</a:t>
                      </a:r>
                      <a:r>
                        <a:rPr lang="en-US" sz="700" b="1" u="none" strike="noStrike" dirty="0">
                          <a:solidFill>
                            <a:srgbClr val="002060"/>
                          </a:solidFill>
                          <a:effectLst/>
                          <a:latin typeface="Helvetica"/>
                          <a:ea typeface="Microsoft YaHei" panose="020B0503020204020204" pitchFamily="34" charset="-122"/>
                          <a:cs typeface="Helvetica"/>
                        </a:rPr>
                        <a:t> </a:t>
                      </a:r>
                      <a:r>
                        <a:rPr lang="en-US" sz="700" b="1" u="none" strike="noStrike" dirty="0" err="1">
                          <a:solidFill>
                            <a:srgbClr val="002060"/>
                          </a:solidFill>
                          <a:effectLst/>
                          <a:latin typeface="Helvetica"/>
                          <a:ea typeface="Microsoft YaHei" panose="020B0503020204020204" pitchFamily="34" charset="-122"/>
                          <a:cs typeface="Helvetica"/>
                        </a:rPr>
                        <a:t>Merah</a:t>
                      </a:r>
                      <a:endParaRPr lang="en-US" sz="700" b="1"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b="1" u="none" strike="noStrike" dirty="0" err="1">
                          <a:solidFill>
                            <a:srgbClr val="FF0000"/>
                          </a:solidFill>
                          <a:effectLst/>
                          <a:latin typeface="Helvetica"/>
                          <a:ea typeface="Microsoft YaHei" panose="020B0503020204020204" pitchFamily="34" charset="-122"/>
                          <a:cs typeface="Helvetica"/>
                        </a:rPr>
                        <a:t>cemar</a:t>
                      </a:r>
                      <a:r>
                        <a:rPr lang="en-US" sz="700" b="1" u="none" strike="noStrike" dirty="0">
                          <a:solidFill>
                            <a:srgbClr val="FF0000"/>
                          </a:solidFill>
                          <a:effectLst/>
                          <a:latin typeface="Helvetica"/>
                          <a:ea typeface="Microsoft YaHei" panose="020B0503020204020204" pitchFamily="34" charset="-122"/>
                          <a:cs typeface="Helvetica"/>
                        </a:rPr>
                        <a:t> </a:t>
                      </a:r>
                      <a:r>
                        <a:rPr lang="en-US" sz="700" b="1" u="none" strike="noStrike" dirty="0" err="1">
                          <a:solidFill>
                            <a:srgbClr val="FF0000"/>
                          </a:solidFill>
                          <a:effectLst/>
                          <a:latin typeface="Helvetica"/>
                          <a:ea typeface="Microsoft YaHei" panose="020B0503020204020204" pitchFamily="34" charset="-122"/>
                          <a:cs typeface="Helvetica"/>
                        </a:rPr>
                        <a:t>berat</a:t>
                      </a:r>
                      <a:endParaRPr lang="en-US" sz="700" b="1" i="0" u="none" strike="noStrike" dirty="0">
                        <a:solidFill>
                          <a:srgbClr val="FF000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31"/>
                  </a:ext>
                </a:extLst>
              </a:tr>
              <a:tr h="113316">
                <a:tc>
                  <a:txBody>
                    <a:bodyPr/>
                    <a:lstStyle/>
                    <a:p>
                      <a:pPr algn="ctr" fontAlgn="b"/>
                      <a:r>
                        <a:rPr lang="en-US" sz="700" u="none" strike="noStrike" dirty="0">
                          <a:solidFill>
                            <a:srgbClr val="002060"/>
                          </a:solidFill>
                          <a:effectLst/>
                          <a:latin typeface="Helvetica"/>
                          <a:ea typeface="Microsoft YaHei" panose="020B0503020204020204" pitchFamily="34" charset="-122"/>
                          <a:cs typeface="Helvetica"/>
                        </a:rPr>
                        <a:t>32</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dirty="0">
                          <a:solidFill>
                            <a:srgbClr val="002060"/>
                          </a:solidFill>
                          <a:effectLst/>
                          <a:latin typeface="Helvetica"/>
                          <a:ea typeface="Microsoft YaHei" panose="020B0503020204020204" pitchFamily="34" charset="-122"/>
                          <a:cs typeface="Helvetica"/>
                        </a:rPr>
                        <a:t>Maluku Utara</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dirty="0" err="1">
                          <a:solidFill>
                            <a:srgbClr val="002060"/>
                          </a:solidFill>
                          <a:effectLst/>
                          <a:latin typeface="Helvetica"/>
                          <a:ea typeface="Microsoft YaHei" panose="020B0503020204020204" pitchFamily="34" charset="-122"/>
                          <a:cs typeface="Helvetica"/>
                        </a:rPr>
                        <a:t>Tabobo</a:t>
                      </a:r>
                      <a:r>
                        <a:rPr lang="en-US" sz="700" u="none" strike="noStrike" dirty="0">
                          <a:solidFill>
                            <a:srgbClr val="002060"/>
                          </a:solidFill>
                          <a:effectLst/>
                          <a:latin typeface="Helvetica"/>
                          <a:ea typeface="Microsoft YaHei" panose="020B0503020204020204" pitchFamily="34" charset="-122"/>
                          <a:cs typeface="Helvetica"/>
                        </a:rPr>
                        <a:t>; </a:t>
                      </a:r>
                      <a:r>
                        <a:rPr lang="en-US" sz="700" u="none" strike="noStrike" dirty="0" err="1">
                          <a:solidFill>
                            <a:srgbClr val="002060"/>
                          </a:solidFill>
                          <a:effectLst/>
                          <a:latin typeface="Helvetica"/>
                          <a:ea typeface="Microsoft YaHei" panose="020B0503020204020204" pitchFamily="34" charset="-122"/>
                          <a:cs typeface="Helvetica"/>
                        </a:rPr>
                        <a:t>Tanjung</a:t>
                      </a:r>
                      <a:r>
                        <a:rPr lang="en-US" sz="700" u="none" strike="noStrike" dirty="0">
                          <a:solidFill>
                            <a:srgbClr val="002060"/>
                          </a:solidFill>
                          <a:effectLst/>
                          <a:latin typeface="Helvetica"/>
                          <a:ea typeface="Microsoft YaHei" panose="020B0503020204020204" pitchFamily="34" charset="-122"/>
                          <a:cs typeface="Helvetica"/>
                        </a:rPr>
                        <a:t> </a:t>
                      </a:r>
                      <a:r>
                        <a:rPr lang="en-US" sz="700" u="none" strike="noStrike" dirty="0" err="1">
                          <a:solidFill>
                            <a:srgbClr val="002060"/>
                          </a:solidFill>
                          <a:effectLst/>
                          <a:latin typeface="Helvetica"/>
                          <a:ea typeface="Microsoft YaHei" panose="020B0503020204020204" pitchFamily="34" charset="-122"/>
                          <a:cs typeface="Helvetica"/>
                        </a:rPr>
                        <a:t>Buli</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dirty="0" err="1">
                          <a:solidFill>
                            <a:srgbClr val="002060"/>
                          </a:solidFill>
                          <a:effectLst/>
                          <a:latin typeface="Helvetica"/>
                          <a:ea typeface="Microsoft YaHei" panose="020B0503020204020204" pitchFamily="34" charset="-122"/>
                          <a:cs typeface="Helvetica"/>
                        </a:rPr>
                        <a:t>cemar</a:t>
                      </a:r>
                      <a:r>
                        <a:rPr lang="en-US" sz="700" u="none" strike="noStrike" dirty="0">
                          <a:solidFill>
                            <a:srgbClr val="002060"/>
                          </a:solidFill>
                          <a:effectLst/>
                          <a:latin typeface="Helvetica"/>
                          <a:ea typeface="Microsoft YaHei" panose="020B0503020204020204" pitchFamily="34" charset="-122"/>
                          <a:cs typeface="Helvetica"/>
                        </a:rPr>
                        <a:t> </a:t>
                      </a:r>
                      <a:r>
                        <a:rPr lang="en-US" sz="700" u="none" strike="noStrike" dirty="0" err="1">
                          <a:solidFill>
                            <a:srgbClr val="002060"/>
                          </a:solidFill>
                          <a:effectLst/>
                          <a:latin typeface="Helvetica"/>
                          <a:ea typeface="Microsoft YaHei" panose="020B0503020204020204" pitchFamily="34" charset="-122"/>
                          <a:cs typeface="Helvetica"/>
                        </a:rPr>
                        <a:t>sedang−cemar</a:t>
                      </a:r>
                      <a:r>
                        <a:rPr lang="en-US" sz="700" u="none" strike="noStrike" dirty="0">
                          <a:solidFill>
                            <a:srgbClr val="002060"/>
                          </a:solidFill>
                          <a:effectLst/>
                          <a:latin typeface="Helvetica"/>
                          <a:ea typeface="Microsoft YaHei" panose="020B0503020204020204" pitchFamily="34" charset="-122"/>
                          <a:cs typeface="Helvetica"/>
                        </a:rPr>
                        <a:t> </a:t>
                      </a:r>
                      <a:r>
                        <a:rPr lang="en-US" sz="700" u="none" strike="noStrike" dirty="0" err="1">
                          <a:solidFill>
                            <a:srgbClr val="002060"/>
                          </a:solidFill>
                          <a:effectLst/>
                          <a:latin typeface="Helvetica"/>
                          <a:ea typeface="Microsoft YaHei" panose="020B0503020204020204" pitchFamily="34" charset="-122"/>
                          <a:cs typeface="Helvetica"/>
                        </a:rPr>
                        <a:t>berat</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32"/>
                  </a:ext>
                </a:extLst>
              </a:tr>
              <a:tr h="113316">
                <a:tc>
                  <a:txBody>
                    <a:bodyPr/>
                    <a:lstStyle/>
                    <a:p>
                      <a:pPr algn="ctr" fontAlgn="b"/>
                      <a:r>
                        <a:rPr lang="en-US" sz="700" u="none" strike="noStrike" dirty="0">
                          <a:solidFill>
                            <a:srgbClr val="002060"/>
                          </a:solidFill>
                          <a:effectLst/>
                          <a:latin typeface="Helvetica"/>
                          <a:ea typeface="Microsoft YaHei" panose="020B0503020204020204" pitchFamily="34" charset="-122"/>
                          <a:cs typeface="Helvetica"/>
                        </a:rPr>
                        <a:t>33</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a:solidFill>
                            <a:srgbClr val="002060"/>
                          </a:solidFill>
                          <a:effectLst/>
                          <a:latin typeface="Helvetica"/>
                          <a:ea typeface="Microsoft YaHei" panose="020B0503020204020204" pitchFamily="34" charset="-122"/>
                          <a:cs typeface="Helvetica"/>
                        </a:rPr>
                        <a:t>Papua</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dirty="0" err="1">
                          <a:solidFill>
                            <a:srgbClr val="002060"/>
                          </a:solidFill>
                          <a:effectLst/>
                          <a:latin typeface="Helvetica"/>
                          <a:ea typeface="Microsoft YaHei" panose="020B0503020204020204" pitchFamily="34" charset="-122"/>
                          <a:cs typeface="Helvetica"/>
                        </a:rPr>
                        <a:t>Sentani</a:t>
                      </a:r>
                      <a:r>
                        <a:rPr lang="en-US" sz="700" u="none" strike="noStrike" dirty="0">
                          <a:solidFill>
                            <a:srgbClr val="002060"/>
                          </a:solidFill>
                          <a:effectLst/>
                          <a:latin typeface="Helvetica"/>
                          <a:ea typeface="Microsoft YaHei" panose="020B0503020204020204" pitchFamily="34" charset="-122"/>
                          <a:cs typeface="Helvetica"/>
                        </a:rPr>
                        <a:t>; </a:t>
                      </a:r>
                      <a:r>
                        <a:rPr lang="en-US" sz="700" u="none" strike="noStrike" dirty="0" err="1">
                          <a:solidFill>
                            <a:srgbClr val="002060"/>
                          </a:solidFill>
                          <a:effectLst/>
                          <a:latin typeface="Helvetica"/>
                          <a:ea typeface="Microsoft YaHei" panose="020B0503020204020204" pitchFamily="34" charset="-122"/>
                          <a:cs typeface="Helvetica"/>
                        </a:rPr>
                        <a:t>Anafre</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dirty="0" err="1">
                          <a:solidFill>
                            <a:srgbClr val="002060"/>
                          </a:solidFill>
                          <a:effectLst/>
                          <a:latin typeface="Helvetica"/>
                          <a:ea typeface="Microsoft YaHei" panose="020B0503020204020204" pitchFamily="34" charset="-122"/>
                          <a:cs typeface="Helvetica"/>
                        </a:rPr>
                        <a:t>cemar</a:t>
                      </a:r>
                      <a:r>
                        <a:rPr lang="en-US" sz="700" u="none" strike="noStrike" dirty="0">
                          <a:solidFill>
                            <a:srgbClr val="002060"/>
                          </a:solidFill>
                          <a:effectLst/>
                          <a:latin typeface="Helvetica"/>
                          <a:ea typeface="Microsoft YaHei" panose="020B0503020204020204" pitchFamily="34" charset="-122"/>
                          <a:cs typeface="Helvetica"/>
                        </a:rPr>
                        <a:t> </a:t>
                      </a:r>
                      <a:r>
                        <a:rPr lang="en-US" sz="700" u="none" strike="noStrike" dirty="0" err="1">
                          <a:solidFill>
                            <a:srgbClr val="002060"/>
                          </a:solidFill>
                          <a:effectLst/>
                          <a:latin typeface="Helvetica"/>
                          <a:ea typeface="Microsoft YaHei" panose="020B0503020204020204" pitchFamily="34" charset="-122"/>
                          <a:cs typeface="Helvetica"/>
                        </a:rPr>
                        <a:t>sedang</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33"/>
                  </a:ext>
                </a:extLst>
              </a:tr>
              <a:tr h="113316">
                <a:tc>
                  <a:txBody>
                    <a:bodyPr/>
                    <a:lstStyle/>
                    <a:p>
                      <a:pPr algn="ctr" fontAlgn="b"/>
                      <a:r>
                        <a:rPr lang="en-US" sz="700" u="none" strike="noStrike" dirty="0">
                          <a:solidFill>
                            <a:srgbClr val="002060"/>
                          </a:solidFill>
                          <a:effectLst/>
                          <a:latin typeface="Helvetica"/>
                          <a:ea typeface="Microsoft YaHei" panose="020B0503020204020204" pitchFamily="34" charset="-122"/>
                          <a:cs typeface="Helvetica"/>
                        </a:rPr>
                        <a:t>34</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700" u="none" strike="noStrike" dirty="0">
                          <a:solidFill>
                            <a:srgbClr val="002060"/>
                          </a:solidFill>
                          <a:effectLst/>
                          <a:latin typeface="Helvetica"/>
                          <a:ea typeface="Microsoft YaHei" panose="020B0503020204020204" pitchFamily="34" charset="-122"/>
                          <a:cs typeface="Helvetica"/>
                        </a:rPr>
                        <a:t>Papua Barat</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a:solidFill>
                            <a:srgbClr val="002060"/>
                          </a:solidFill>
                          <a:effectLst/>
                          <a:latin typeface="Helvetica"/>
                          <a:ea typeface="Microsoft YaHei" panose="020B0503020204020204" pitchFamily="34" charset="-122"/>
                          <a:cs typeface="Helvetica"/>
                        </a:rPr>
                        <a:t>Wanayo; Bomberay</a:t>
                      </a:r>
                      <a:endParaRPr lang="en-US" sz="700" b="0" i="0" u="none" strike="noStrike">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
                      <a:r>
                        <a:rPr lang="en-US" sz="700" u="none" strike="noStrike" dirty="0" err="1">
                          <a:solidFill>
                            <a:srgbClr val="002060"/>
                          </a:solidFill>
                          <a:effectLst/>
                          <a:latin typeface="Helvetica"/>
                          <a:ea typeface="Microsoft YaHei" panose="020B0503020204020204" pitchFamily="34" charset="-122"/>
                          <a:cs typeface="Helvetica"/>
                        </a:rPr>
                        <a:t>cemar</a:t>
                      </a:r>
                      <a:r>
                        <a:rPr lang="en-US" sz="700" u="none" strike="noStrike" dirty="0">
                          <a:solidFill>
                            <a:srgbClr val="002060"/>
                          </a:solidFill>
                          <a:effectLst/>
                          <a:latin typeface="Helvetica"/>
                          <a:ea typeface="Microsoft YaHei" panose="020B0503020204020204" pitchFamily="34" charset="-122"/>
                          <a:cs typeface="Helvetica"/>
                        </a:rPr>
                        <a:t> </a:t>
                      </a:r>
                      <a:r>
                        <a:rPr lang="en-US" sz="700" u="none" strike="noStrike" dirty="0" err="1">
                          <a:solidFill>
                            <a:srgbClr val="002060"/>
                          </a:solidFill>
                          <a:effectLst/>
                          <a:latin typeface="Helvetica"/>
                          <a:ea typeface="Microsoft YaHei" panose="020B0503020204020204" pitchFamily="34" charset="-122"/>
                          <a:cs typeface="Helvetica"/>
                        </a:rPr>
                        <a:t>sedang−cemar</a:t>
                      </a:r>
                      <a:r>
                        <a:rPr lang="en-US" sz="700" u="none" strike="noStrike" dirty="0">
                          <a:solidFill>
                            <a:srgbClr val="002060"/>
                          </a:solidFill>
                          <a:effectLst/>
                          <a:latin typeface="Helvetica"/>
                          <a:ea typeface="Microsoft YaHei" panose="020B0503020204020204" pitchFamily="34" charset="-122"/>
                          <a:cs typeface="Helvetica"/>
                        </a:rPr>
                        <a:t> </a:t>
                      </a:r>
                      <a:r>
                        <a:rPr lang="en-US" sz="700" u="none" strike="noStrike" dirty="0" err="1">
                          <a:solidFill>
                            <a:srgbClr val="002060"/>
                          </a:solidFill>
                          <a:effectLst/>
                          <a:latin typeface="Helvetica"/>
                          <a:ea typeface="Microsoft YaHei" panose="020B0503020204020204" pitchFamily="34" charset="-122"/>
                          <a:cs typeface="Helvetica"/>
                        </a:rPr>
                        <a:t>berat</a:t>
                      </a:r>
                      <a:endParaRPr lang="en-US" sz="700" b="0" i="0" u="none" strike="noStrike" dirty="0">
                        <a:solidFill>
                          <a:srgbClr val="002060"/>
                        </a:solidFill>
                        <a:effectLst/>
                        <a:latin typeface="Helvetica"/>
                        <a:ea typeface="Microsoft YaHei" panose="020B0503020204020204" pitchFamily="34" charset="-122"/>
                        <a:cs typeface="Helvetica"/>
                      </a:endParaRPr>
                    </a:p>
                  </a:txBody>
                  <a:tcPr marL="5399" marR="5399" marT="4049"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 xmlns:a16="http://schemas.microsoft.com/office/drawing/2014/main" val="10034"/>
                  </a:ext>
                </a:extLst>
              </a:tr>
            </a:tbl>
          </a:graphicData>
        </a:graphic>
      </p:graphicFrame>
      <p:sp>
        <p:nvSpPr>
          <p:cNvPr id="7" name="矩形 4"/>
          <p:cNvSpPr/>
          <p:nvPr/>
        </p:nvSpPr>
        <p:spPr>
          <a:xfrm>
            <a:off x="149412" y="0"/>
            <a:ext cx="7097059" cy="584776"/>
          </a:xfrm>
          <a:prstGeom prst="rect">
            <a:avLst/>
          </a:prstGeom>
        </p:spPr>
        <p:txBody>
          <a:bodyPr wrap="square">
            <a:spAutoFit/>
          </a:bodyPr>
          <a:lstStyle/>
          <a:p>
            <a:r>
              <a:rPr lang="en-ID" altLang="zh-CN" sz="2800" b="1" dirty="0">
                <a:solidFill>
                  <a:srgbClr val="002060"/>
                </a:solidFill>
                <a:latin typeface="Microsoft YaHei" panose="020B0503020204020204" pitchFamily="34" charset="-122"/>
                <a:ea typeface="Microsoft YaHei" panose="020B0503020204020204" pitchFamily="34" charset="-122"/>
              </a:rPr>
              <a:t>STATUS KUALITAS AIR </a:t>
            </a:r>
            <a:r>
              <a:rPr lang="en-ID" altLang="zh-CN" sz="3200" b="1" dirty="0">
                <a:solidFill>
                  <a:srgbClr val="0000FF"/>
                </a:solidFill>
                <a:latin typeface="Microsoft YaHei" panose="020B0503020204020204" pitchFamily="34" charset="-122"/>
                <a:ea typeface="Microsoft YaHei" panose="020B0503020204020204" pitchFamily="34" charset="-122"/>
              </a:rPr>
              <a:t>SUNGAI</a:t>
            </a:r>
            <a:endParaRPr lang="en-US" sz="2800" b="1" dirty="0">
              <a:solidFill>
                <a:srgbClr val="0000FF"/>
              </a:solidFill>
              <a:latin typeface="Microsoft YaHei" panose="020B0503020204020204" pitchFamily="34" charset="-122"/>
              <a:ea typeface="Microsoft YaHei" panose="020B0503020204020204" pitchFamily="34" charset="-122"/>
            </a:endParaRPr>
          </a:p>
        </p:txBody>
      </p:sp>
      <p:sp>
        <p:nvSpPr>
          <p:cNvPr id="8" name="TextBox 7"/>
          <p:cNvSpPr txBox="1"/>
          <p:nvPr/>
        </p:nvSpPr>
        <p:spPr>
          <a:xfrm>
            <a:off x="6652034" y="404919"/>
            <a:ext cx="1019931" cy="276999"/>
          </a:xfrm>
          <a:prstGeom prst="rect">
            <a:avLst/>
          </a:prstGeom>
          <a:noFill/>
        </p:spPr>
        <p:txBody>
          <a:bodyPr wrap="none" rtlCol="0">
            <a:spAutoFit/>
          </a:bodyPr>
          <a:lstStyle/>
          <a:p>
            <a:r>
              <a:rPr lang="en-ID" sz="1200" b="1" dirty="0" err="1">
                <a:solidFill>
                  <a:srgbClr val="002060"/>
                </a:solidFill>
                <a:latin typeface="Microsoft YaHei" panose="020B0503020204020204" pitchFamily="34" charset="-122"/>
                <a:ea typeface="Microsoft YaHei" panose="020B0503020204020204" pitchFamily="34" charset="-122"/>
              </a:rPr>
              <a:t>Tahun</a:t>
            </a:r>
            <a:r>
              <a:rPr lang="en-ID" sz="1200" b="1" dirty="0">
                <a:solidFill>
                  <a:srgbClr val="002060"/>
                </a:solidFill>
                <a:latin typeface="Microsoft YaHei" panose="020B0503020204020204" pitchFamily="34" charset="-122"/>
                <a:ea typeface="Microsoft YaHei" panose="020B0503020204020204" pitchFamily="34" charset="-122"/>
              </a:rPr>
              <a:t> 2016</a:t>
            </a:r>
            <a:endParaRPr lang="en-US" sz="1200" b="1" dirty="0">
              <a:solidFill>
                <a:srgbClr val="002060"/>
              </a:solidFill>
              <a:latin typeface="Microsoft YaHei" panose="020B0503020204020204" pitchFamily="34" charset="-122"/>
              <a:ea typeface="Microsoft YaHei" panose="020B0503020204020204" pitchFamily="34" charset="-122"/>
            </a:endParaRPr>
          </a:p>
        </p:txBody>
      </p:sp>
      <p:sp>
        <p:nvSpPr>
          <p:cNvPr id="9" name="TextBox 8"/>
          <p:cNvSpPr txBox="1"/>
          <p:nvPr/>
        </p:nvSpPr>
        <p:spPr>
          <a:xfrm>
            <a:off x="149412" y="4912668"/>
            <a:ext cx="8277748" cy="230832"/>
          </a:xfrm>
          <a:prstGeom prst="rect">
            <a:avLst/>
          </a:prstGeom>
          <a:noFill/>
          <a:ln>
            <a:noFill/>
          </a:ln>
        </p:spPr>
        <p:txBody>
          <a:bodyPr wrap="square" rtlCol="0">
            <a:spAutoFit/>
          </a:bodyPr>
          <a:lstStyle/>
          <a:p>
            <a:r>
              <a:rPr lang="en-US" sz="900" i="1" dirty="0" err="1">
                <a:solidFill>
                  <a:srgbClr val="FF0000"/>
                </a:solidFill>
                <a:latin typeface="Helvetica"/>
                <a:ea typeface="Microsoft YaHei" panose="020B0503020204020204" pitchFamily="34" charset="-122"/>
                <a:cs typeface="Helvetica"/>
              </a:rPr>
              <a:t>Referensi</a:t>
            </a:r>
            <a:r>
              <a:rPr lang="en-US" sz="900" i="1" dirty="0">
                <a:solidFill>
                  <a:srgbClr val="FF0000"/>
                </a:solidFill>
                <a:latin typeface="Helvetica"/>
                <a:ea typeface="Microsoft YaHei" panose="020B0503020204020204" pitchFamily="34" charset="-122"/>
                <a:cs typeface="Helvetica"/>
              </a:rPr>
              <a:t> : </a:t>
            </a:r>
            <a:r>
              <a:rPr lang="en-US" sz="900" i="1" dirty="0" err="1">
                <a:solidFill>
                  <a:srgbClr val="FF0000"/>
                </a:solidFill>
                <a:latin typeface="Helvetica"/>
                <a:ea typeface="Microsoft YaHei" panose="020B0503020204020204" pitchFamily="34" charset="-122"/>
                <a:cs typeface="Helvetica"/>
              </a:rPr>
              <a:t>Badan</a:t>
            </a:r>
            <a:r>
              <a:rPr lang="en-US" sz="900" i="1" dirty="0">
                <a:solidFill>
                  <a:srgbClr val="FF0000"/>
                </a:solidFill>
                <a:latin typeface="Helvetica"/>
                <a:ea typeface="Microsoft YaHei" panose="020B0503020204020204" pitchFamily="34" charset="-122"/>
                <a:cs typeface="Helvetica"/>
              </a:rPr>
              <a:t> </a:t>
            </a:r>
            <a:r>
              <a:rPr lang="en-US" sz="900" i="1" dirty="0" err="1">
                <a:solidFill>
                  <a:srgbClr val="FF0000"/>
                </a:solidFill>
                <a:latin typeface="Helvetica"/>
                <a:ea typeface="Microsoft YaHei" panose="020B0503020204020204" pitchFamily="34" charset="-122"/>
                <a:cs typeface="Helvetica"/>
              </a:rPr>
              <a:t>Pusat</a:t>
            </a:r>
            <a:r>
              <a:rPr lang="en-US" sz="900" i="1" dirty="0">
                <a:solidFill>
                  <a:srgbClr val="FF0000"/>
                </a:solidFill>
                <a:latin typeface="Helvetica"/>
                <a:ea typeface="Microsoft YaHei" panose="020B0503020204020204" pitchFamily="34" charset="-122"/>
                <a:cs typeface="Helvetica"/>
              </a:rPr>
              <a:t> </a:t>
            </a:r>
            <a:r>
              <a:rPr lang="en-US" sz="900" i="1" dirty="0" err="1">
                <a:solidFill>
                  <a:srgbClr val="FF0000"/>
                </a:solidFill>
                <a:latin typeface="Helvetica"/>
                <a:ea typeface="Microsoft YaHei" panose="020B0503020204020204" pitchFamily="34" charset="-122"/>
                <a:cs typeface="Helvetica"/>
              </a:rPr>
              <a:t>Statistik</a:t>
            </a:r>
            <a:r>
              <a:rPr lang="en-US" sz="900" i="1" dirty="0">
                <a:solidFill>
                  <a:srgbClr val="FF0000"/>
                </a:solidFill>
                <a:latin typeface="Helvetica"/>
                <a:ea typeface="Microsoft YaHei" panose="020B0503020204020204" pitchFamily="34" charset="-122"/>
                <a:cs typeface="Helvetica"/>
              </a:rPr>
              <a:t> </a:t>
            </a:r>
          </a:p>
        </p:txBody>
      </p:sp>
    </p:spTree>
    <p:extLst>
      <p:ext uri="{BB962C8B-B14F-4D97-AF65-F5344CB8AC3E}">
        <p14:creationId xmlns:p14="http://schemas.microsoft.com/office/powerpoint/2010/main" val="1316776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aphicFrame>
        <p:nvGraphicFramePr>
          <p:cNvPr id="10" name="Chart 9"/>
          <p:cNvGraphicFramePr/>
          <p:nvPr>
            <p:extLst>
              <p:ext uri="{D42A27DB-BD31-4B8C-83A1-F6EECF244321}">
                <p14:modId xmlns:p14="http://schemas.microsoft.com/office/powerpoint/2010/main" val="3731941230"/>
              </p:ext>
            </p:extLst>
          </p:nvPr>
        </p:nvGraphicFramePr>
        <p:xfrm>
          <a:off x="867360" y="140677"/>
          <a:ext cx="7276352" cy="3646781"/>
        </p:xfrm>
        <a:graphic>
          <a:graphicData uri="http://schemas.openxmlformats.org/drawingml/2006/chart">
            <c:chart xmlns:c="http://schemas.openxmlformats.org/drawingml/2006/chart" xmlns:r="http://schemas.openxmlformats.org/officeDocument/2006/relationships" r:id="rId3"/>
          </a:graphicData>
        </a:graphic>
      </p:graphicFrame>
      <p:sp>
        <p:nvSpPr>
          <p:cNvPr id="11" name="矩形 10">
            <a:extLst>
              <a:ext uri="{FF2B5EF4-FFF2-40B4-BE49-F238E27FC236}">
                <a16:creationId xmlns="" xmlns:a16="http://schemas.microsoft.com/office/drawing/2014/main" id="{A9A86DAC-294E-488D-81CE-5B98825C172F}"/>
              </a:ext>
            </a:extLst>
          </p:cNvPr>
          <p:cNvSpPr/>
          <p:nvPr/>
        </p:nvSpPr>
        <p:spPr>
          <a:xfrm>
            <a:off x="712440" y="3735185"/>
            <a:ext cx="7840873" cy="1162801"/>
          </a:xfrm>
          <a:prstGeom prst="roundRect">
            <a:avLst/>
          </a:prstGeom>
          <a:noFill/>
          <a:ln>
            <a:noFill/>
          </a:ln>
        </p:spPr>
        <p:txBody>
          <a:bodyPr wrap="square">
            <a:spAutoFit/>
          </a:bodyPr>
          <a:lstStyle/>
          <a:p>
            <a:pPr algn="ctr">
              <a:lnSpc>
                <a:spcPct val="150000"/>
              </a:lnSpc>
            </a:pPr>
            <a:r>
              <a:rPr lang="en-US" altLang="zh-CN" sz="2000" b="1" dirty="0" err="1">
                <a:solidFill>
                  <a:srgbClr val="FF0000"/>
                </a:solidFill>
                <a:latin typeface="Helvetica"/>
                <a:ea typeface="微软雅黑" panose="020B0503020204020204" pitchFamily="34" charset="-122"/>
                <a:cs typeface="Helvetica"/>
              </a:rPr>
              <a:t>Lebih</a:t>
            </a:r>
            <a:r>
              <a:rPr lang="en-US" altLang="zh-CN" sz="2000" b="1" dirty="0">
                <a:solidFill>
                  <a:srgbClr val="FF0000"/>
                </a:solidFill>
                <a:latin typeface="Helvetica"/>
                <a:ea typeface="微软雅黑" panose="020B0503020204020204" pitchFamily="34" charset="-122"/>
                <a:cs typeface="Helvetica"/>
              </a:rPr>
              <a:t> </a:t>
            </a:r>
            <a:r>
              <a:rPr lang="en-US" altLang="zh-CN" sz="2000" b="1" dirty="0" err="1">
                <a:solidFill>
                  <a:srgbClr val="FF0000"/>
                </a:solidFill>
                <a:latin typeface="Helvetica"/>
                <a:ea typeface="微软雅黑" panose="020B0503020204020204" pitchFamily="34" charset="-122"/>
                <a:cs typeface="Helvetica"/>
              </a:rPr>
              <a:t>dari</a:t>
            </a:r>
            <a:r>
              <a:rPr lang="en-US" altLang="zh-CN" sz="2000" b="1" dirty="0">
                <a:solidFill>
                  <a:srgbClr val="FF0000"/>
                </a:solidFill>
                <a:latin typeface="Helvetica"/>
                <a:ea typeface="微软雅黑" panose="020B0503020204020204" pitchFamily="34" charset="-122"/>
                <a:cs typeface="Helvetica"/>
              </a:rPr>
              <a:t> </a:t>
            </a:r>
            <a:r>
              <a:rPr lang="en-US" altLang="zh-CN" sz="2400" b="1" dirty="0">
                <a:solidFill>
                  <a:srgbClr val="FF0000"/>
                </a:solidFill>
                <a:latin typeface="Helvetica"/>
                <a:ea typeface="微软雅黑" panose="020B0503020204020204" pitchFamily="34" charset="-122"/>
                <a:cs typeface="Helvetica"/>
              </a:rPr>
              <a:t>50%</a:t>
            </a:r>
            <a:r>
              <a:rPr lang="en-US" altLang="zh-CN" sz="2000" b="1" dirty="0">
                <a:solidFill>
                  <a:srgbClr val="FF0000"/>
                </a:solidFill>
                <a:latin typeface="Helvetica"/>
                <a:ea typeface="微软雅黑" panose="020B0503020204020204" pitchFamily="34" charset="-122"/>
                <a:cs typeface="Helvetica"/>
              </a:rPr>
              <a:t> Sungai  di Indonesia </a:t>
            </a:r>
            <a:r>
              <a:rPr lang="en-US" altLang="zh-CN" sz="2000" b="1" dirty="0" err="1">
                <a:solidFill>
                  <a:srgbClr val="FF0000"/>
                </a:solidFill>
                <a:latin typeface="Helvetica"/>
                <a:ea typeface="微软雅黑" panose="020B0503020204020204" pitchFamily="34" charset="-122"/>
                <a:cs typeface="Helvetica"/>
              </a:rPr>
              <a:t>mengalami</a:t>
            </a:r>
            <a:r>
              <a:rPr lang="en-US" altLang="zh-CN" sz="2000" b="1" dirty="0">
                <a:solidFill>
                  <a:srgbClr val="FF0000"/>
                </a:solidFill>
                <a:latin typeface="Helvetica"/>
                <a:ea typeface="微软雅黑" panose="020B0503020204020204" pitchFamily="34" charset="-122"/>
                <a:cs typeface="Helvetica"/>
              </a:rPr>
              <a:t> PENCEMARAN BERAT</a:t>
            </a:r>
          </a:p>
        </p:txBody>
      </p:sp>
      <p:sp>
        <p:nvSpPr>
          <p:cNvPr id="5" name="TextBox 4"/>
          <p:cNvSpPr txBox="1"/>
          <p:nvPr/>
        </p:nvSpPr>
        <p:spPr>
          <a:xfrm>
            <a:off x="275564" y="4536745"/>
            <a:ext cx="8277748" cy="230832"/>
          </a:xfrm>
          <a:prstGeom prst="rect">
            <a:avLst/>
          </a:prstGeom>
          <a:noFill/>
          <a:ln>
            <a:noFill/>
          </a:ln>
        </p:spPr>
        <p:txBody>
          <a:bodyPr wrap="square" rtlCol="0">
            <a:spAutoFit/>
          </a:bodyPr>
          <a:lstStyle/>
          <a:p>
            <a:r>
              <a:rPr lang="en-US" sz="900" i="1" dirty="0" err="1">
                <a:solidFill>
                  <a:srgbClr val="FF0000"/>
                </a:solidFill>
                <a:latin typeface="Helvetica"/>
                <a:ea typeface="Microsoft YaHei" panose="020B0503020204020204" pitchFamily="34" charset="-122"/>
                <a:cs typeface="Helvetica"/>
              </a:rPr>
              <a:t>Referensi</a:t>
            </a:r>
            <a:r>
              <a:rPr lang="en-US" sz="900" i="1" dirty="0">
                <a:solidFill>
                  <a:srgbClr val="FF0000"/>
                </a:solidFill>
                <a:latin typeface="Helvetica"/>
                <a:ea typeface="Microsoft YaHei" panose="020B0503020204020204" pitchFamily="34" charset="-122"/>
                <a:cs typeface="Helvetica"/>
              </a:rPr>
              <a:t> : </a:t>
            </a:r>
            <a:r>
              <a:rPr lang="en-US" sz="900" i="1" dirty="0" err="1">
                <a:solidFill>
                  <a:srgbClr val="FF0000"/>
                </a:solidFill>
                <a:latin typeface="Helvetica"/>
                <a:ea typeface="Microsoft YaHei" panose="020B0503020204020204" pitchFamily="34" charset="-122"/>
                <a:cs typeface="Helvetica"/>
              </a:rPr>
              <a:t>Badan</a:t>
            </a:r>
            <a:r>
              <a:rPr lang="en-US" sz="900" i="1" dirty="0">
                <a:solidFill>
                  <a:srgbClr val="FF0000"/>
                </a:solidFill>
                <a:latin typeface="Helvetica"/>
                <a:ea typeface="Microsoft YaHei" panose="020B0503020204020204" pitchFamily="34" charset="-122"/>
                <a:cs typeface="Helvetica"/>
              </a:rPr>
              <a:t> </a:t>
            </a:r>
            <a:r>
              <a:rPr lang="en-US" sz="900" i="1" dirty="0" err="1">
                <a:solidFill>
                  <a:srgbClr val="FF0000"/>
                </a:solidFill>
                <a:latin typeface="Helvetica"/>
                <a:ea typeface="Microsoft YaHei" panose="020B0503020204020204" pitchFamily="34" charset="-122"/>
                <a:cs typeface="Helvetica"/>
              </a:rPr>
              <a:t>Pusat</a:t>
            </a:r>
            <a:r>
              <a:rPr lang="en-US" sz="900" i="1" dirty="0">
                <a:solidFill>
                  <a:srgbClr val="FF0000"/>
                </a:solidFill>
                <a:latin typeface="Helvetica"/>
                <a:ea typeface="Microsoft YaHei" panose="020B0503020204020204" pitchFamily="34" charset="-122"/>
                <a:cs typeface="Helvetica"/>
              </a:rPr>
              <a:t> </a:t>
            </a:r>
            <a:r>
              <a:rPr lang="en-US" sz="900" i="1" dirty="0" err="1">
                <a:solidFill>
                  <a:srgbClr val="FF0000"/>
                </a:solidFill>
                <a:latin typeface="Helvetica"/>
                <a:ea typeface="Microsoft YaHei" panose="020B0503020204020204" pitchFamily="34" charset="-122"/>
                <a:cs typeface="Helvetica"/>
              </a:rPr>
              <a:t>Statistik</a:t>
            </a:r>
            <a:r>
              <a:rPr lang="en-US" sz="900" i="1" dirty="0">
                <a:solidFill>
                  <a:srgbClr val="FF0000"/>
                </a:solidFill>
                <a:latin typeface="Helvetica"/>
                <a:ea typeface="Microsoft YaHei" panose="020B0503020204020204" pitchFamily="34" charset="-122"/>
                <a:cs typeface="Helvetica"/>
              </a:rPr>
              <a:t> </a:t>
            </a:r>
          </a:p>
        </p:txBody>
      </p:sp>
    </p:spTree>
    <p:extLst>
      <p:ext uri="{BB962C8B-B14F-4D97-AF65-F5344CB8AC3E}">
        <p14:creationId xmlns:p14="http://schemas.microsoft.com/office/powerpoint/2010/main" val="14242674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2"/>
          <p:cNvSpPr/>
          <p:nvPr/>
        </p:nvSpPr>
        <p:spPr>
          <a:xfrm>
            <a:off x="5283872" y="1631030"/>
            <a:ext cx="3740595" cy="2831544"/>
          </a:xfrm>
          <a:prstGeom prst="rect">
            <a:avLst/>
          </a:prstGeom>
        </p:spPr>
        <p:txBody>
          <a:bodyPr wrap="square">
            <a:spAutoFit/>
          </a:bodyPr>
          <a:lstStyle/>
          <a:p>
            <a:r>
              <a:rPr lang="en-US" sz="2000" b="1" dirty="0">
                <a:latin typeface="Helvetica"/>
                <a:ea typeface="Microsoft YaHei" panose="020B0503020204020204" pitchFamily="34" charset="-122"/>
                <a:cs typeface="Helvetica"/>
              </a:rPr>
              <a:t>“Indonesia </a:t>
            </a:r>
            <a:r>
              <a:rPr lang="en-US" sz="2400" b="1" dirty="0" err="1">
                <a:solidFill>
                  <a:srgbClr val="FF0000"/>
                </a:solidFill>
                <a:latin typeface="Helvetica"/>
                <a:ea typeface="Microsoft YaHei" panose="020B0503020204020204" pitchFamily="34" charset="-122"/>
                <a:cs typeface="Helvetica"/>
              </a:rPr>
              <a:t>belum</a:t>
            </a:r>
            <a:r>
              <a:rPr lang="en-US" sz="2400" b="1" dirty="0">
                <a:solidFill>
                  <a:srgbClr val="FF0000"/>
                </a:solidFill>
                <a:latin typeface="Helvetica"/>
                <a:ea typeface="Microsoft YaHei" panose="020B0503020204020204" pitchFamily="34" charset="-122"/>
                <a:cs typeface="Helvetica"/>
              </a:rPr>
              <a:t> </a:t>
            </a:r>
            <a:r>
              <a:rPr lang="en-US" sz="2400" b="1" dirty="0" err="1">
                <a:solidFill>
                  <a:srgbClr val="FF0000"/>
                </a:solidFill>
                <a:latin typeface="Helvetica"/>
                <a:ea typeface="Microsoft YaHei" panose="020B0503020204020204" pitchFamily="34" charset="-122"/>
                <a:cs typeface="Helvetica"/>
              </a:rPr>
              <a:t>memiliki</a:t>
            </a:r>
            <a:r>
              <a:rPr lang="en-US" sz="2400" b="1" dirty="0">
                <a:solidFill>
                  <a:srgbClr val="FF3300"/>
                </a:solidFill>
                <a:latin typeface="Helvetica"/>
                <a:ea typeface="Microsoft YaHei" panose="020B0503020204020204" pitchFamily="34" charset="-122"/>
                <a:cs typeface="Helvetica"/>
              </a:rPr>
              <a:t> </a:t>
            </a:r>
            <a:r>
              <a:rPr lang="en-US" sz="2000" b="1" dirty="0" err="1">
                <a:latin typeface="Helvetica"/>
                <a:ea typeface="Microsoft YaHei" panose="020B0503020204020204" pitchFamily="34" charset="-122"/>
                <a:cs typeface="Helvetica"/>
              </a:rPr>
              <a:t>satu</a:t>
            </a:r>
            <a:r>
              <a:rPr lang="en-US" sz="2000" b="1" dirty="0">
                <a:latin typeface="Helvetica"/>
                <a:ea typeface="Microsoft YaHei" panose="020B0503020204020204" pitchFamily="34" charset="-122"/>
                <a:cs typeface="Helvetica"/>
              </a:rPr>
              <a:t> </a:t>
            </a:r>
            <a:r>
              <a:rPr lang="en-US" sz="2000" b="1" dirty="0" err="1">
                <a:latin typeface="Helvetica"/>
                <a:ea typeface="Microsoft YaHei" panose="020B0503020204020204" pitchFamily="34" charset="-122"/>
                <a:cs typeface="Helvetica"/>
              </a:rPr>
              <a:t>daerah</a:t>
            </a:r>
            <a:r>
              <a:rPr lang="en-US" sz="2000" b="1" dirty="0">
                <a:latin typeface="Helvetica"/>
                <a:ea typeface="Microsoft YaHei" panose="020B0503020204020204" pitchFamily="34" charset="-122"/>
                <a:cs typeface="Helvetica"/>
              </a:rPr>
              <a:t> pun </a:t>
            </a:r>
            <a:r>
              <a:rPr lang="en-US" sz="2000" b="1" dirty="0" err="1">
                <a:latin typeface="Helvetica"/>
                <a:ea typeface="Microsoft YaHei" panose="020B0503020204020204" pitchFamily="34" charset="-122"/>
                <a:cs typeface="Helvetica"/>
              </a:rPr>
              <a:t>dengan</a:t>
            </a:r>
            <a:r>
              <a:rPr lang="en-US" sz="2000" b="1" dirty="0">
                <a:latin typeface="Helvetica"/>
                <a:ea typeface="Microsoft YaHei" panose="020B0503020204020204" pitchFamily="34" charset="-122"/>
                <a:cs typeface="Helvetica"/>
              </a:rPr>
              <a:t> Perusahaan Air </a:t>
            </a:r>
            <a:r>
              <a:rPr lang="en-US" sz="2000" b="1" dirty="0" err="1">
                <a:latin typeface="Helvetica"/>
                <a:ea typeface="Microsoft YaHei" panose="020B0503020204020204" pitchFamily="34" charset="-122"/>
                <a:cs typeface="Helvetica"/>
              </a:rPr>
              <a:t>Minum</a:t>
            </a:r>
            <a:r>
              <a:rPr lang="en-US" sz="2000" b="1" dirty="0">
                <a:latin typeface="Helvetica"/>
                <a:ea typeface="Microsoft YaHei" panose="020B0503020204020204" pitchFamily="34" charset="-122"/>
                <a:cs typeface="Helvetica"/>
              </a:rPr>
              <a:t> (PAM) </a:t>
            </a:r>
            <a:r>
              <a:rPr lang="en-US" sz="2400" b="1" dirty="0">
                <a:solidFill>
                  <a:srgbClr val="FF0000"/>
                </a:solidFill>
                <a:latin typeface="Helvetica"/>
                <a:ea typeface="Microsoft YaHei" panose="020B0503020204020204" pitchFamily="34" charset="-122"/>
                <a:cs typeface="Helvetica"/>
              </a:rPr>
              <a:t>yang </a:t>
            </a:r>
            <a:r>
              <a:rPr lang="en-US" sz="2400" b="1" dirty="0" err="1">
                <a:solidFill>
                  <a:srgbClr val="FF0000"/>
                </a:solidFill>
                <a:latin typeface="Helvetica"/>
                <a:ea typeface="Microsoft YaHei" panose="020B0503020204020204" pitchFamily="34" charset="-122"/>
                <a:cs typeface="Helvetica"/>
              </a:rPr>
              <a:t>layak</a:t>
            </a:r>
            <a:r>
              <a:rPr lang="en-US" sz="2400" b="1" dirty="0">
                <a:solidFill>
                  <a:srgbClr val="FF0000"/>
                </a:solidFill>
                <a:latin typeface="Helvetica"/>
                <a:ea typeface="Microsoft YaHei" panose="020B0503020204020204" pitchFamily="34" charset="-122"/>
                <a:cs typeface="Helvetica"/>
              </a:rPr>
              <a:t> </a:t>
            </a:r>
            <a:r>
              <a:rPr lang="en-US" sz="2400" b="1" dirty="0" err="1">
                <a:solidFill>
                  <a:srgbClr val="FF0000"/>
                </a:solidFill>
                <a:latin typeface="Helvetica"/>
                <a:ea typeface="Microsoft YaHei" panose="020B0503020204020204" pitchFamily="34" charset="-122"/>
                <a:cs typeface="Helvetica"/>
              </a:rPr>
              <a:t>minum</a:t>
            </a:r>
            <a:r>
              <a:rPr lang="en-US" sz="2400" b="1" dirty="0">
                <a:solidFill>
                  <a:srgbClr val="FF0000"/>
                </a:solidFill>
                <a:latin typeface="Helvetica"/>
                <a:ea typeface="Microsoft YaHei" panose="020B0503020204020204" pitchFamily="34" charset="-122"/>
                <a:cs typeface="Helvetica"/>
              </a:rPr>
              <a:t>.” </a:t>
            </a:r>
            <a:r>
              <a:rPr lang="en-US" sz="2400" b="1" dirty="0">
                <a:solidFill>
                  <a:srgbClr val="FF3300"/>
                </a:solidFill>
                <a:latin typeface="Helvetica"/>
                <a:ea typeface="Microsoft YaHei" panose="020B0503020204020204" pitchFamily="34" charset="-122"/>
                <a:cs typeface="Helvetica"/>
              </a:rPr>
              <a:t/>
            </a:r>
            <a:br>
              <a:rPr lang="en-US" sz="2400" b="1" dirty="0">
                <a:solidFill>
                  <a:srgbClr val="FF3300"/>
                </a:solidFill>
                <a:latin typeface="Helvetica"/>
                <a:ea typeface="Microsoft YaHei" panose="020B0503020204020204" pitchFamily="34" charset="-122"/>
                <a:cs typeface="Helvetica"/>
              </a:rPr>
            </a:br>
            <a:endParaRPr lang="en-US" sz="2000" b="1" dirty="0">
              <a:solidFill>
                <a:srgbClr val="FF3300"/>
              </a:solidFill>
              <a:latin typeface="Helvetica"/>
              <a:ea typeface="Microsoft YaHei" panose="020B0503020204020204" pitchFamily="34" charset="-122"/>
              <a:cs typeface="Helvetica"/>
            </a:endParaRPr>
          </a:p>
          <a:p>
            <a:r>
              <a:rPr lang="en-US" sz="1400" dirty="0">
                <a:solidFill>
                  <a:schemeClr val="tx1">
                    <a:lumMod val="50000"/>
                    <a:lumOff val="50000"/>
                  </a:schemeClr>
                </a:solidFill>
                <a:latin typeface="Helvetica"/>
                <a:ea typeface="Microsoft YaHei" panose="020B0503020204020204" pitchFamily="34" charset="-122"/>
                <a:cs typeface="Helvetica"/>
              </a:rPr>
              <a:t>- </a:t>
            </a:r>
            <a:r>
              <a:rPr lang="en-US" sz="1400" dirty="0" err="1">
                <a:solidFill>
                  <a:schemeClr val="tx1">
                    <a:lumMod val="50000"/>
                    <a:lumOff val="50000"/>
                  </a:schemeClr>
                </a:solidFill>
                <a:latin typeface="Helvetica"/>
                <a:ea typeface="Microsoft YaHei" panose="020B0503020204020204" pitchFamily="34" charset="-122"/>
                <a:cs typeface="Helvetica"/>
              </a:rPr>
              <a:t>Rahmat</a:t>
            </a:r>
            <a:r>
              <a:rPr lang="en-US" sz="1400" dirty="0">
                <a:solidFill>
                  <a:schemeClr val="tx1">
                    <a:lumMod val="50000"/>
                    <a:lumOff val="50000"/>
                  </a:schemeClr>
                </a:solidFill>
                <a:latin typeface="Helvetica"/>
                <a:ea typeface="Microsoft YaHei" panose="020B0503020204020204" pitchFamily="34" charset="-122"/>
                <a:cs typeface="Helvetica"/>
              </a:rPr>
              <a:t> </a:t>
            </a:r>
            <a:r>
              <a:rPr lang="en-US" sz="1400" dirty="0" err="1">
                <a:solidFill>
                  <a:schemeClr val="tx1">
                    <a:lumMod val="50000"/>
                    <a:lumOff val="50000"/>
                  </a:schemeClr>
                </a:solidFill>
                <a:latin typeface="Helvetica"/>
                <a:ea typeface="Microsoft YaHei" panose="020B0503020204020204" pitchFamily="34" charset="-122"/>
                <a:cs typeface="Helvetica"/>
              </a:rPr>
              <a:t>Fajar</a:t>
            </a:r>
            <a:r>
              <a:rPr lang="en-US" sz="1400" dirty="0">
                <a:solidFill>
                  <a:schemeClr val="tx1">
                    <a:lumMod val="50000"/>
                    <a:lumOff val="50000"/>
                  </a:schemeClr>
                </a:solidFill>
                <a:latin typeface="Helvetica"/>
                <a:ea typeface="Microsoft YaHei" panose="020B0503020204020204" pitchFamily="34" charset="-122"/>
                <a:cs typeface="Helvetica"/>
              </a:rPr>
              <a:t> </a:t>
            </a:r>
            <a:r>
              <a:rPr lang="en-US" sz="1400" dirty="0" err="1">
                <a:solidFill>
                  <a:schemeClr val="tx1">
                    <a:lumMod val="50000"/>
                    <a:lumOff val="50000"/>
                  </a:schemeClr>
                </a:solidFill>
                <a:latin typeface="Helvetica"/>
                <a:ea typeface="Microsoft YaHei" panose="020B0503020204020204" pitchFamily="34" charset="-122"/>
                <a:cs typeface="Helvetica"/>
              </a:rPr>
              <a:t>Lubis</a:t>
            </a:r>
            <a:r>
              <a:rPr lang="en-US" sz="1400" dirty="0">
                <a:solidFill>
                  <a:schemeClr val="tx1">
                    <a:lumMod val="50000"/>
                    <a:lumOff val="50000"/>
                  </a:schemeClr>
                </a:solidFill>
                <a:latin typeface="Helvetica"/>
                <a:ea typeface="Microsoft YaHei" panose="020B0503020204020204" pitchFamily="34" charset="-122"/>
                <a:cs typeface="Helvetica"/>
              </a:rPr>
              <a:t> -</a:t>
            </a:r>
          </a:p>
          <a:p>
            <a:r>
              <a:rPr lang="en-US" sz="1400" dirty="0" err="1">
                <a:solidFill>
                  <a:schemeClr val="tx1">
                    <a:lumMod val="50000"/>
                    <a:lumOff val="50000"/>
                  </a:schemeClr>
                </a:solidFill>
                <a:latin typeface="Helvetica"/>
                <a:ea typeface="Microsoft YaHei" panose="020B0503020204020204" pitchFamily="34" charset="-122"/>
                <a:cs typeface="Helvetica"/>
              </a:rPr>
              <a:t>Hidrogeologis</a:t>
            </a:r>
            <a:r>
              <a:rPr lang="en-US" sz="1400" dirty="0">
                <a:solidFill>
                  <a:schemeClr val="tx1">
                    <a:lumMod val="50000"/>
                    <a:lumOff val="50000"/>
                  </a:schemeClr>
                </a:solidFill>
                <a:latin typeface="Helvetica"/>
                <a:ea typeface="Microsoft YaHei" panose="020B0503020204020204" pitchFamily="34" charset="-122"/>
                <a:cs typeface="Helvetica"/>
              </a:rPr>
              <a:t> </a:t>
            </a:r>
            <a:r>
              <a:rPr lang="en-US" sz="1400" dirty="0" err="1">
                <a:solidFill>
                  <a:schemeClr val="tx1">
                    <a:lumMod val="50000"/>
                    <a:lumOff val="50000"/>
                  </a:schemeClr>
                </a:solidFill>
                <a:latin typeface="Helvetica"/>
                <a:ea typeface="Microsoft YaHei" panose="020B0503020204020204" pitchFamily="34" charset="-122"/>
                <a:cs typeface="Helvetica"/>
              </a:rPr>
              <a:t>dari</a:t>
            </a:r>
            <a:r>
              <a:rPr lang="en-US" sz="1400" dirty="0">
                <a:solidFill>
                  <a:schemeClr val="tx1">
                    <a:lumMod val="50000"/>
                    <a:lumOff val="50000"/>
                  </a:schemeClr>
                </a:solidFill>
                <a:latin typeface="Helvetica"/>
                <a:ea typeface="Microsoft YaHei" panose="020B0503020204020204" pitchFamily="34" charset="-122"/>
                <a:cs typeface="Helvetica"/>
              </a:rPr>
              <a:t> </a:t>
            </a:r>
            <a:r>
              <a:rPr lang="en-US" sz="1400" dirty="0" err="1">
                <a:solidFill>
                  <a:schemeClr val="tx1">
                    <a:lumMod val="50000"/>
                    <a:lumOff val="50000"/>
                  </a:schemeClr>
                </a:solidFill>
                <a:latin typeface="Helvetica"/>
                <a:ea typeface="Microsoft YaHei" panose="020B0503020204020204" pitchFamily="34" charset="-122"/>
                <a:cs typeface="Helvetica"/>
              </a:rPr>
              <a:t>Lembaga</a:t>
            </a:r>
            <a:r>
              <a:rPr lang="en-US" sz="1400" dirty="0">
                <a:solidFill>
                  <a:schemeClr val="tx1">
                    <a:lumMod val="50000"/>
                    <a:lumOff val="50000"/>
                  </a:schemeClr>
                </a:solidFill>
                <a:latin typeface="Helvetica"/>
                <a:ea typeface="Microsoft YaHei" panose="020B0503020204020204" pitchFamily="34" charset="-122"/>
                <a:cs typeface="Helvetica"/>
              </a:rPr>
              <a:t> </a:t>
            </a:r>
            <a:r>
              <a:rPr lang="en-US" sz="1400" dirty="0" err="1">
                <a:solidFill>
                  <a:schemeClr val="tx1">
                    <a:lumMod val="50000"/>
                    <a:lumOff val="50000"/>
                  </a:schemeClr>
                </a:solidFill>
                <a:latin typeface="Helvetica"/>
                <a:ea typeface="Microsoft YaHei" panose="020B0503020204020204" pitchFamily="34" charset="-122"/>
                <a:cs typeface="Helvetica"/>
              </a:rPr>
              <a:t>Ilmu</a:t>
            </a:r>
            <a:r>
              <a:rPr lang="en-US" sz="1400" dirty="0">
                <a:solidFill>
                  <a:schemeClr val="tx1">
                    <a:lumMod val="50000"/>
                    <a:lumOff val="50000"/>
                  </a:schemeClr>
                </a:solidFill>
                <a:latin typeface="Helvetica"/>
                <a:ea typeface="Microsoft YaHei" panose="020B0503020204020204" pitchFamily="34" charset="-122"/>
                <a:cs typeface="Helvetica"/>
              </a:rPr>
              <a:t> </a:t>
            </a:r>
            <a:r>
              <a:rPr lang="en-US" sz="1400" dirty="0" err="1">
                <a:solidFill>
                  <a:schemeClr val="tx1">
                    <a:lumMod val="50000"/>
                    <a:lumOff val="50000"/>
                  </a:schemeClr>
                </a:solidFill>
                <a:latin typeface="Helvetica"/>
                <a:ea typeface="Microsoft YaHei" panose="020B0503020204020204" pitchFamily="34" charset="-122"/>
                <a:cs typeface="Helvetica"/>
              </a:rPr>
              <a:t>Pengetahuan</a:t>
            </a:r>
            <a:r>
              <a:rPr lang="en-US" sz="1400" dirty="0">
                <a:solidFill>
                  <a:schemeClr val="tx1">
                    <a:lumMod val="50000"/>
                    <a:lumOff val="50000"/>
                  </a:schemeClr>
                </a:solidFill>
                <a:latin typeface="Helvetica"/>
                <a:ea typeface="Microsoft YaHei" panose="020B0503020204020204" pitchFamily="34" charset="-122"/>
                <a:cs typeface="Helvetica"/>
              </a:rPr>
              <a:t> Indonesia (LIPI)</a:t>
            </a:r>
          </a:p>
        </p:txBody>
      </p:sp>
      <p:sp>
        <p:nvSpPr>
          <p:cNvPr id="6" name="TextBox 5"/>
          <p:cNvSpPr txBox="1"/>
          <p:nvPr/>
        </p:nvSpPr>
        <p:spPr>
          <a:xfrm>
            <a:off x="14941" y="4806421"/>
            <a:ext cx="6305176" cy="288541"/>
          </a:xfrm>
          <a:prstGeom prst="rect">
            <a:avLst/>
          </a:prstGeom>
          <a:noFill/>
          <a:ln>
            <a:noFill/>
          </a:ln>
        </p:spPr>
        <p:txBody>
          <a:bodyPr wrap="square" rtlCol="0">
            <a:spAutoFit/>
          </a:bodyPr>
          <a:lstStyle/>
          <a:p>
            <a:pPr>
              <a:lnSpc>
                <a:spcPct val="150000"/>
              </a:lnSpc>
            </a:pPr>
            <a:r>
              <a:rPr lang="en-US" sz="900" i="1" dirty="0" err="1">
                <a:solidFill>
                  <a:schemeClr val="tx1">
                    <a:lumMod val="50000"/>
                    <a:lumOff val="50000"/>
                  </a:schemeClr>
                </a:solidFill>
                <a:latin typeface="Microsoft YaHei" panose="020B0503020204020204" pitchFamily="34" charset="-122"/>
                <a:ea typeface="Microsoft YaHei" panose="020B0503020204020204" pitchFamily="34" charset="-122"/>
              </a:rPr>
              <a:t>Referensi</a:t>
            </a:r>
            <a:r>
              <a:rPr lang="en-US" sz="900" i="1" dirty="0">
                <a:solidFill>
                  <a:schemeClr val="tx1">
                    <a:lumMod val="50000"/>
                    <a:lumOff val="50000"/>
                  </a:schemeClr>
                </a:solidFill>
                <a:latin typeface="Microsoft YaHei" panose="020B0503020204020204" pitchFamily="34" charset="-122"/>
                <a:ea typeface="Microsoft YaHei" panose="020B0503020204020204" pitchFamily="34" charset="-122"/>
              </a:rPr>
              <a:t> : </a:t>
            </a:r>
            <a:r>
              <a:rPr lang="en-US" sz="900" i="1" dirty="0" err="1">
                <a:solidFill>
                  <a:schemeClr val="tx1">
                    <a:lumMod val="50000"/>
                    <a:lumOff val="50000"/>
                  </a:schemeClr>
                </a:solidFill>
                <a:latin typeface="Microsoft YaHei" panose="020B0503020204020204" pitchFamily="34" charset="-122"/>
                <a:ea typeface="Microsoft YaHei" panose="020B0503020204020204" pitchFamily="34" charset="-122"/>
              </a:rPr>
              <a:t>Belum</a:t>
            </a:r>
            <a:r>
              <a:rPr lang="en-US" sz="900" i="1" dirty="0">
                <a:solidFill>
                  <a:schemeClr val="tx1">
                    <a:lumMod val="50000"/>
                    <a:lumOff val="50000"/>
                  </a:schemeClr>
                </a:solidFill>
                <a:latin typeface="Microsoft YaHei" panose="020B0503020204020204" pitchFamily="34" charset="-122"/>
                <a:ea typeface="Microsoft YaHei" panose="020B0503020204020204" pitchFamily="34" charset="-122"/>
              </a:rPr>
              <a:t> Ada PDAM di Indonesia yang </a:t>
            </a:r>
            <a:r>
              <a:rPr lang="en-US" sz="900" i="1" dirty="0" err="1">
                <a:solidFill>
                  <a:schemeClr val="tx1">
                    <a:lumMod val="50000"/>
                    <a:lumOff val="50000"/>
                  </a:schemeClr>
                </a:solidFill>
                <a:latin typeface="Microsoft YaHei" panose="020B0503020204020204" pitchFamily="34" charset="-122"/>
                <a:ea typeface="Microsoft YaHei" panose="020B0503020204020204" pitchFamily="34" charset="-122"/>
              </a:rPr>
              <a:t>Hasilkan</a:t>
            </a:r>
            <a:r>
              <a:rPr lang="en-US" sz="900" i="1" dirty="0">
                <a:solidFill>
                  <a:schemeClr val="tx1">
                    <a:lumMod val="50000"/>
                    <a:lumOff val="50000"/>
                  </a:schemeClr>
                </a:solidFill>
                <a:latin typeface="Microsoft YaHei" panose="020B0503020204020204" pitchFamily="34" charset="-122"/>
                <a:ea typeface="Microsoft YaHei" panose="020B0503020204020204" pitchFamily="34" charset="-122"/>
              </a:rPr>
              <a:t> Air </a:t>
            </a:r>
            <a:r>
              <a:rPr lang="en-US" sz="900" i="1" dirty="0" err="1">
                <a:solidFill>
                  <a:schemeClr val="tx1">
                    <a:lumMod val="50000"/>
                    <a:lumOff val="50000"/>
                  </a:schemeClr>
                </a:solidFill>
                <a:latin typeface="Microsoft YaHei" panose="020B0503020204020204" pitchFamily="34" charset="-122"/>
                <a:ea typeface="Microsoft YaHei" panose="020B0503020204020204" pitchFamily="34" charset="-122"/>
              </a:rPr>
              <a:t>Layak</a:t>
            </a:r>
            <a:r>
              <a:rPr lang="en-US" sz="900" i="1" dirty="0">
                <a:solidFill>
                  <a:schemeClr val="tx1">
                    <a:lumMod val="50000"/>
                    <a:lumOff val="50000"/>
                  </a:schemeClr>
                </a:solidFill>
                <a:latin typeface="Microsoft YaHei" panose="020B0503020204020204" pitchFamily="34" charset="-122"/>
                <a:ea typeface="Microsoft YaHei" panose="020B0503020204020204" pitchFamily="34" charset="-122"/>
              </a:rPr>
              <a:t> </a:t>
            </a:r>
            <a:r>
              <a:rPr lang="en-US" sz="900" i="1" dirty="0" err="1">
                <a:solidFill>
                  <a:schemeClr val="tx1">
                    <a:lumMod val="50000"/>
                    <a:lumOff val="50000"/>
                  </a:schemeClr>
                </a:solidFill>
                <a:latin typeface="Microsoft YaHei" panose="020B0503020204020204" pitchFamily="34" charset="-122"/>
                <a:ea typeface="Microsoft YaHei" panose="020B0503020204020204" pitchFamily="34" charset="-122"/>
              </a:rPr>
              <a:t>Minum</a:t>
            </a:r>
            <a:r>
              <a:rPr lang="en-US" sz="900" i="1" dirty="0">
                <a:solidFill>
                  <a:schemeClr val="tx1">
                    <a:lumMod val="50000"/>
                    <a:lumOff val="50000"/>
                  </a:schemeClr>
                </a:solidFill>
                <a:latin typeface="Microsoft YaHei" panose="020B0503020204020204" pitchFamily="34" charset="-122"/>
                <a:ea typeface="Microsoft YaHei" panose="020B0503020204020204" pitchFamily="34" charset="-122"/>
              </a:rPr>
              <a:t>/Republika.co.id/22 </a:t>
            </a:r>
            <a:r>
              <a:rPr lang="en-US" sz="900" i="1" dirty="0" err="1">
                <a:solidFill>
                  <a:schemeClr val="tx1">
                    <a:lumMod val="50000"/>
                    <a:lumOff val="50000"/>
                  </a:schemeClr>
                </a:solidFill>
                <a:latin typeface="Microsoft YaHei" panose="020B0503020204020204" pitchFamily="34" charset="-122"/>
                <a:ea typeface="Microsoft YaHei" panose="020B0503020204020204" pitchFamily="34" charset="-122"/>
              </a:rPr>
              <a:t>Maret</a:t>
            </a:r>
            <a:r>
              <a:rPr lang="en-US" sz="900" i="1" dirty="0">
                <a:solidFill>
                  <a:schemeClr val="tx1">
                    <a:lumMod val="50000"/>
                    <a:lumOff val="50000"/>
                  </a:schemeClr>
                </a:solidFill>
                <a:latin typeface="Microsoft YaHei" panose="020B0503020204020204" pitchFamily="34" charset="-122"/>
                <a:ea typeface="Microsoft YaHei" panose="020B0503020204020204" pitchFamily="34" charset="-122"/>
              </a:rPr>
              <a:t> 2018</a:t>
            </a:r>
          </a:p>
        </p:txBody>
      </p:sp>
      <p:grpSp>
        <p:nvGrpSpPr>
          <p:cNvPr id="2" name="Group 1"/>
          <p:cNvGrpSpPr/>
          <p:nvPr/>
        </p:nvGrpSpPr>
        <p:grpSpPr>
          <a:xfrm>
            <a:off x="104589" y="253510"/>
            <a:ext cx="5134461" cy="4639812"/>
            <a:chOff x="104589" y="253510"/>
            <a:chExt cx="5134461" cy="4639812"/>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444" t="17217" r="31157" b="68868"/>
            <a:stretch/>
          </p:blipFill>
          <p:spPr bwMode="auto">
            <a:xfrm>
              <a:off x="149411" y="253510"/>
              <a:ext cx="5089639" cy="7191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13797" t="27122" r="34552" b="6250"/>
            <a:stretch/>
          </p:blipFill>
          <p:spPr bwMode="auto">
            <a:xfrm>
              <a:off x="149411" y="1200283"/>
              <a:ext cx="5089639" cy="36930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04589" y="1200283"/>
              <a:ext cx="4960470" cy="60760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64721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70531104844"/>
  <p:tag name="MH_LIBRARY" val="GRAPHIC"/>
  <p:tag name="MH_TYPE" val="SubTitle"/>
  <p:tag name="MH_ORDER" val="4"/>
</p:tagLst>
</file>

<file path=ppt/tags/tag10.xml><?xml version="1.0" encoding="utf-8"?>
<p:tagLst xmlns:a="http://schemas.openxmlformats.org/drawingml/2006/main" xmlns:r="http://schemas.openxmlformats.org/officeDocument/2006/relationships" xmlns:p="http://schemas.openxmlformats.org/presentationml/2006/main">
  <p:tag name="MH" val="20170621164727"/>
  <p:tag name="MH_LIBRARY" val="GRAPHIC"/>
  <p:tag name="MH_ORDER" val="矩形 24"/>
</p:tagLst>
</file>

<file path=ppt/tags/tag11.xml><?xml version="1.0" encoding="utf-8"?>
<p:tagLst xmlns:a="http://schemas.openxmlformats.org/drawingml/2006/main" xmlns:r="http://schemas.openxmlformats.org/officeDocument/2006/relationships" xmlns:p="http://schemas.openxmlformats.org/presentationml/2006/main">
  <p:tag name="MH" val="20170621164727"/>
  <p:tag name="MH_LIBRARY" val="GRAPHIC"/>
  <p:tag name="MH_ORDER" val="椭圆 25"/>
</p:tagLst>
</file>

<file path=ppt/tags/tag12.xml><?xml version="1.0" encoding="utf-8"?>
<p:tagLst xmlns:a="http://schemas.openxmlformats.org/drawingml/2006/main" xmlns:r="http://schemas.openxmlformats.org/officeDocument/2006/relationships" xmlns:p="http://schemas.openxmlformats.org/presentationml/2006/main">
  <p:tag name="MH" val="20170621164727"/>
  <p:tag name="MH_LIBRARY" val="GRAPHIC"/>
  <p:tag name="MH_ORDER" val="椭圆 26"/>
</p:tagLst>
</file>

<file path=ppt/tags/tag13.xml><?xml version="1.0" encoding="utf-8"?>
<p:tagLst xmlns:a="http://schemas.openxmlformats.org/drawingml/2006/main" xmlns:r="http://schemas.openxmlformats.org/officeDocument/2006/relationships" xmlns:p="http://schemas.openxmlformats.org/presentationml/2006/main">
  <p:tag name="MH" val="20170621164727"/>
  <p:tag name="MH_LIBRARY" val="GRAPHIC"/>
  <p:tag name="MH_ORDER" val="矩形 24"/>
</p:tagLst>
</file>

<file path=ppt/tags/tag14.xml><?xml version="1.0" encoding="utf-8"?>
<p:tagLst xmlns:a="http://schemas.openxmlformats.org/drawingml/2006/main" xmlns:r="http://schemas.openxmlformats.org/officeDocument/2006/relationships" xmlns:p="http://schemas.openxmlformats.org/presentationml/2006/main">
  <p:tag name="MH" val="20170621164727"/>
  <p:tag name="MH_LIBRARY" val="GRAPHIC"/>
  <p:tag name="MH_ORDER" val="椭圆 25"/>
</p:tagLst>
</file>

<file path=ppt/tags/tag15.xml><?xml version="1.0" encoding="utf-8"?>
<p:tagLst xmlns:a="http://schemas.openxmlformats.org/drawingml/2006/main" xmlns:r="http://schemas.openxmlformats.org/officeDocument/2006/relationships" xmlns:p="http://schemas.openxmlformats.org/presentationml/2006/main">
  <p:tag name="MH" val="20170621164727"/>
  <p:tag name="MH_LIBRARY" val="GRAPHIC"/>
  <p:tag name="MH_ORDER" val="椭圆 26"/>
</p:tagLst>
</file>

<file path=ppt/tags/tag2.xml><?xml version="1.0" encoding="utf-8"?>
<p:tagLst xmlns:a="http://schemas.openxmlformats.org/drawingml/2006/main" xmlns:r="http://schemas.openxmlformats.org/officeDocument/2006/relationships" xmlns:p="http://schemas.openxmlformats.org/presentationml/2006/main">
  <p:tag name="MH" val="20170531104844"/>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70531104844"/>
  <p:tag name="MH_LIBRARY" val="GRAPHIC"/>
  <p:tag name="MH_TYPE" val="SubTitle"/>
  <p:tag name="MH_ORDER" val="4"/>
</p:tagLst>
</file>

<file path=ppt/tags/tag4.xml><?xml version="1.0" encoding="utf-8"?>
<p:tagLst xmlns:a="http://schemas.openxmlformats.org/drawingml/2006/main" xmlns:r="http://schemas.openxmlformats.org/officeDocument/2006/relationships" xmlns:p="http://schemas.openxmlformats.org/presentationml/2006/main">
  <p:tag name="MH" val="20170531104844"/>
  <p:tag name="MH_LIBRARY" val="GRAPHIC"/>
  <p:tag name="MH_TYPE" val="SubTitle"/>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70531104844"/>
  <p:tag name="MH_LIBRARY" val="GRAPHIC"/>
  <p:tag name="MH_TYPE" val="SubTitle"/>
  <p:tag name="MH_ORDER" val="4"/>
</p:tagLst>
</file>

<file path=ppt/tags/tag6.xml><?xml version="1.0" encoding="utf-8"?>
<p:tagLst xmlns:a="http://schemas.openxmlformats.org/drawingml/2006/main" xmlns:r="http://schemas.openxmlformats.org/officeDocument/2006/relationships" xmlns:p="http://schemas.openxmlformats.org/presentationml/2006/main">
  <p:tag name="MH" val="20170531104844"/>
  <p:tag name="MH_LIBRARY" val="GRAPHIC"/>
  <p:tag name="MH_TYPE" val="SubTitle"/>
  <p:tag name="MH_ORDER" val="4"/>
</p:tagLst>
</file>

<file path=ppt/tags/tag7.xml><?xml version="1.0" encoding="utf-8"?>
<p:tagLst xmlns:a="http://schemas.openxmlformats.org/drawingml/2006/main" xmlns:r="http://schemas.openxmlformats.org/officeDocument/2006/relationships" xmlns:p="http://schemas.openxmlformats.org/presentationml/2006/main">
  <p:tag name="MH" val="20170621164727"/>
  <p:tag name="MH_LIBRARY" val="GRAPHIC"/>
  <p:tag name="MH_ORDER" val="圆角矩形 19"/>
</p:tagLst>
</file>

<file path=ppt/tags/tag8.xml><?xml version="1.0" encoding="utf-8"?>
<p:tagLst xmlns:a="http://schemas.openxmlformats.org/drawingml/2006/main" xmlns:r="http://schemas.openxmlformats.org/officeDocument/2006/relationships" xmlns:p="http://schemas.openxmlformats.org/presentationml/2006/main">
  <p:tag name="MH" val="20170621165140"/>
  <p:tag name="MH_LIBRARY" val="GRAPHIC"/>
  <p:tag name="MH_ORDER" val="Freeform 6"/>
</p:tagLst>
</file>

<file path=ppt/tags/tag9.xml><?xml version="1.0" encoding="utf-8"?>
<p:tagLst xmlns:a="http://schemas.openxmlformats.org/drawingml/2006/main" xmlns:r="http://schemas.openxmlformats.org/officeDocument/2006/relationships" xmlns:p="http://schemas.openxmlformats.org/presentationml/2006/main">
  <p:tag name="MH" val="20170621165130"/>
  <p:tag name="MH_LIBRARY" val="GRAPHIC"/>
  <p:tag name="MH_ORDER" val="Freeform 8"/>
</p:tagLst>
</file>

<file path=ppt/theme/theme1.xml><?xml version="1.0" encoding="utf-8"?>
<a:theme xmlns:a="http://schemas.openxmlformats.org/drawingml/2006/main" name="封面">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内页">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封底">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themeOverride>
</file>

<file path=docProps/app.xml><?xml version="1.0" encoding="utf-8"?>
<Properties xmlns="http://schemas.openxmlformats.org/officeDocument/2006/extended-properties" xmlns:vt="http://schemas.openxmlformats.org/officeDocument/2006/docPropsVTypes">
  <Template/>
  <TotalTime>12769</TotalTime>
  <Words>2882</Words>
  <Application>Microsoft Office PowerPoint</Application>
  <PresentationFormat>On-screen Show (16:9)</PresentationFormat>
  <Paragraphs>713</Paragraphs>
  <Slides>63</Slides>
  <Notes>63</Notes>
  <HiddenSlides>0</HiddenSlides>
  <MMClips>0</MMClips>
  <ScaleCrop>false</ScaleCrop>
  <HeadingPairs>
    <vt:vector size="4" baseType="variant">
      <vt:variant>
        <vt:lpstr>Theme</vt:lpstr>
      </vt:variant>
      <vt:variant>
        <vt:i4>3</vt:i4>
      </vt:variant>
      <vt:variant>
        <vt:lpstr>Slide Titles</vt:lpstr>
      </vt:variant>
      <vt:variant>
        <vt:i4>63</vt:i4>
      </vt:variant>
    </vt:vector>
  </HeadingPairs>
  <TitlesOfParts>
    <vt:vector size="66" baseType="lpstr">
      <vt:lpstr>封面</vt:lpstr>
      <vt:lpstr>内页</vt:lpstr>
      <vt:lpstr>封底</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bei liang</dc:creator>
  <cp:lastModifiedBy>Ng</cp:lastModifiedBy>
  <cp:revision>592</cp:revision>
  <dcterms:created xsi:type="dcterms:W3CDTF">2018-01-15T07:26:29Z</dcterms:created>
  <dcterms:modified xsi:type="dcterms:W3CDTF">2018-11-27T15:46:26Z</dcterms:modified>
</cp:coreProperties>
</file>